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5" r:id="rId5"/>
  </p:sldMasterIdLst>
  <p:notesMasterIdLst>
    <p:notesMasterId r:id="rId13"/>
  </p:notesMasterIdLst>
  <p:handoutMasterIdLst>
    <p:handoutMasterId r:id="rId14"/>
  </p:handoutMasterIdLst>
  <p:sldIdLst>
    <p:sldId id="258" r:id="rId6"/>
    <p:sldId id="264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1" d="100"/>
          <a:sy n="111" d="100"/>
        </p:scale>
        <p:origin x="5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as Larsson" userId="3be7a68b-998e-4743-b990-898a19b4cf92" providerId="ADAL" clId="{3AEB6C51-3987-49A3-8040-D77211071A36}"/>
    <pc:docChg chg="addSld modSld sldOrd delMainMaster">
      <pc:chgData name="Mattias Larsson" userId="3be7a68b-998e-4743-b990-898a19b4cf92" providerId="ADAL" clId="{3AEB6C51-3987-49A3-8040-D77211071A36}" dt="2026-09-21T10:19:21.787" v="1886" actId="20577"/>
      <pc:docMkLst>
        <pc:docMk/>
      </pc:docMkLst>
      <pc:sldChg chg="modSp mod">
        <pc:chgData name="Mattias Larsson" userId="3be7a68b-998e-4743-b990-898a19b4cf92" providerId="ADAL" clId="{3AEB6C51-3987-49A3-8040-D77211071A36}" dt="2026-09-21T10:17:12.553" v="1833" actId="20577"/>
        <pc:sldMkLst>
          <pc:docMk/>
          <pc:sldMk cId="4030950471" sldId="258"/>
        </pc:sldMkLst>
        <pc:spChg chg="mod">
          <ac:chgData name="Mattias Larsson" userId="3be7a68b-998e-4743-b990-898a19b4cf92" providerId="ADAL" clId="{3AEB6C51-3987-49A3-8040-D77211071A36}" dt="2026-09-21T10:06:32.616" v="81" actId="20577"/>
          <ac:spMkLst>
            <pc:docMk/>
            <pc:sldMk cId="4030950471" sldId="258"/>
            <ac:spMk id="2" creationId="{00000000-0000-0000-0000-000000000000}"/>
          </ac:spMkLst>
        </pc:spChg>
        <pc:spChg chg="mod">
          <ac:chgData name="Mattias Larsson" userId="3be7a68b-998e-4743-b990-898a19b4cf92" providerId="ADAL" clId="{3AEB6C51-3987-49A3-8040-D77211071A36}" dt="2026-09-21T10:17:12.553" v="1833" actId="20577"/>
          <ac:spMkLst>
            <pc:docMk/>
            <pc:sldMk cId="4030950471" sldId="258"/>
            <ac:spMk id="3" creationId="{00000000-0000-0000-0000-000000000000}"/>
          </ac:spMkLst>
        </pc:spChg>
      </pc:sldChg>
      <pc:sldChg chg="modSp mod">
        <pc:chgData name="Mattias Larsson" userId="3be7a68b-998e-4743-b990-898a19b4cf92" providerId="ADAL" clId="{3AEB6C51-3987-49A3-8040-D77211071A36}" dt="2026-09-21T10:19:21.787" v="1886" actId="20577"/>
        <pc:sldMkLst>
          <pc:docMk/>
          <pc:sldMk cId="2621734406" sldId="259"/>
        </pc:sldMkLst>
        <pc:spChg chg="mod">
          <ac:chgData name="Mattias Larsson" userId="3be7a68b-998e-4743-b990-898a19b4cf92" providerId="ADAL" clId="{3AEB6C51-3987-49A3-8040-D77211071A36}" dt="2026-09-21T10:19:21.787" v="1886" actId="20577"/>
          <ac:spMkLst>
            <pc:docMk/>
            <pc:sldMk cId="2621734406" sldId="259"/>
            <ac:spMk id="3" creationId="{00000000-0000-0000-0000-000000000000}"/>
          </ac:spMkLst>
        </pc:spChg>
      </pc:sldChg>
      <pc:sldChg chg="modSp new mod ord">
        <pc:chgData name="Mattias Larsson" userId="3be7a68b-998e-4743-b990-898a19b4cf92" providerId="ADAL" clId="{3AEB6C51-3987-49A3-8040-D77211071A36}" dt="2026-09-21T10:16:10.440" v="1832" actId="20577"/>
        <pc:sldMkLst>
          <pc:docMk/>
          <pc:sldMk cId="1922944717" sldId="264"/>
        </pc:sldMkLst>
        <pc:spChg chg="mod">
          <ac:chgData name="Mattias Larsson" userId="3be7a68b-998e-4743-b990-898a19b4cf92" providerId="ADAL" clId="{3AEB6C51-3987-49A3-8040-D77211071A36}" dt="2026-09-21T10:07:09.671" v="92" actId="20577"/>
          <ac:spMkLst>
            <pc:docMk/>
            <pc:sldMk cId="1922944717" sldId="264"/>
            <ac:spMk id="2" creationId="{8C9EA60E-6990-4D50-7869-E0FAD747669B}"/>
          </ac:spMkLst>
        </pc:spChg>
        <pc:spChg chg="mod">
          <ac:chgData name="Mattias Larsson" userId="3be7a68b-998e-4743-b990-898a19b4cf92" providerId="ADAL" clId="{3AEB6C51-3987-49A3-8040-D77211071A36}" dt="2026-09-21T10:16:10.440" v="1832" actId="20577"/>
          <ac:spMkLst>
            <pc:docMk/>
            <pc:sldMk cId="1922944717" sldId="264"/>
            <ac:spMk id="3" creationId="{96EB2D2A-9A10-CE42-5ADF-4CEAFD104A8A}"/>
          </ac:spMkLst>
        </pc:spChg>
      </pc:sldChg>
      <pc:sldMasterChg chg="del delSldLayout">
        <pc:chgData name="Mattias Larsson" userId="3be7a68b-998e-4743-b990-898a19b4cf92" providerId="ADAL" clId="{3AEB6C51-3987-49A3-8040-D77211071A36}" dt="2026-09-21T10:06:18.231" v="14"/>
        <pc:sldMasterMkLst>
          <pc:docMk/>
          <pc:sldMasterMk cId="3147753148" sldId="2147483702"/>
        </pc:sldMasterMkLst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147753148" sldId="2147483702"/>
            <pc:sldLayoutMk cId="1101973759" sldId="2147483772"/>
          </pc:sldLayoutMkLst>
        </pc:sldLayoutChg>
      </pc:sldMasterChg>
      <pc:sldMasterChg chg="del delSldLayout">
        <pc:chgData name="Mattias Larsson" userId="3be7a68b-998e-4743-b990-898a19b4cf92" providerId="ADAL" clId="{3AEB6C51-3987-49A3-8040-D77211071A36}" dt="2026-09-21T10:06:18.231" v="14"/>
        <pc:sldMasterMkLst>
          <pc:docMk/>
          <pc:sldMasterMk cId="3696153250" sldId="2147483712"/>
        </pc:sldMasterMkLst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696153250" sldId="2147483712"/>
            <pc:sldLayoutMk cId="1382899472" sldId="2147483756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696153250" sldId="2147483712"/>
            <pc:sldLayoutMk cId="4237114430" sldId="2147483757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696153250" sldId="2147483712"/>
            <pc:sldLayoutMk cId="4046016790" sldId="2147483759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696153250" sldId="2147483712"/>
            <pc:sldLayoutMk cId="1472418704" sldId="2147483767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3696153250" sldId="2147483712"/>
            <pc:sldLayoutMk cId="35229642" sldId="2147483770"/>
          </pc:sldLayoutMkLst>
        </pc:sldLayoutChg>
      </pc:sldMasterChg>
      <pc:sldMasterChg chg="del delSldLayout">
        <pc:chgData name="Mattias Larsson" userId="3be7a68b-998e-4743-b990-898a19b4cf92" providerId="ADAL" clId="{3AEB6C51-3987-49A3-8040-D77211071A36}" dt="2026-09-21T10:06:18.231" v="14"/>
        <pc:sldMasterMkLst>
          <pc:docMk/>
          <pc:sldMasterMk cId="20737834" sldId="2147483719"/>
        </pc:sldMasterMkLst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20737834" sldId="2147483719"/>
            <pc:sldLayoutMk cId="2942219064" sldId="2147483761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20737834" sldId="2147483719"/>
            <pc:sldLayoutMk cId="1534191805" sldId="2147483762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20737834" sldId="2147483719"/>
            <pc:sldLayoutMk cId="2354724322" sldId="2147483764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20737834" sldId="2147483719"/>
            <pc:sldLayoutMk cId="1826605954" sldId="2147483768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20737834" sldId="2147483719"/>
            <pc:sldLayoutMk cId="736731311" sldId="2147483771"/>
          </pc:sldLayoutMkLst>
        </pc:sldLayoutChg>
      </pc:sldMasterChg>
      <pc:sldMasterChg chg="del delSldLayout">
        <pc:chgData name="Mattias Larsson" userId="3be7a68b-998e-4743-b990-898a19b4cf92" providerId="ADAL" clId="{3AEB6C51-3987-49A3-8040-D77211071A36}" dt="2026-09-21T10:06:18.231" v="14"/>
        <pc:sldMasterMkLst>
          <pc:docMk/>
          <pc:sldMasterMk cId="1285322584" sldId="2147483773"/>
        </pc:sldMasterMkLst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1285322584" sldId="2147483773"/>
            <pc:sldLayoutMk cId="2338511782" sldId="2147483774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1285322584" sldId="2147483773"/>
            <pc:sldLayoutMk cId="100698639" sldId="2147483775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1285322584" sldId="2147483773"/>
            <pc:sldLayoutMk cId="3640647451" sldId="2147483776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1285322584" sldId="2147483773"/>
            <pc:sldLayoutMk cId="2663624036" sldId="2147483777"/>
          </pc:sldLayoutMkLst>
        </pc:sldLayoutChg>
        <pc:sldLayoutChg chg="del">
          <pc:chgData name="Mattias Larsson" userId="3be7a68b-998e-4743-b990-898a19b4cf92" providerId="ADAL" clId="{3AEB6C51-3987-49A3-8040-D77211071A36}" dt="2026-09-21T10:06:18.231" v="14"/>
          <pc:sldLayoutMkLst>
            <pc:docMk/>
            <pc:sldMasterMk cId="1285322584" sldId="2147483773"/>
            <pc:sldLayoutMk cId="3038701781" sldId="214748377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5F134-0BBA-4269-943B-9BAD9ABD1DE4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B083F-E1C4-4DE3-A31D-C6A1D6DECF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8519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F8DC2-1DD8-49BC-A216-B09D2294E1D8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9C6D2-939D-48D2-A55F-2522CDF1D0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677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889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16195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755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10522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642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27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780166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39839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67603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05881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262291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7475"/>
            <a:ext cx="1219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0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656" r:id="rId3"/>
    <p:sldLayoutId id="2147483748" r:id="rId4"/>
    <p:sldLayoutId id="2147483750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4000" y="1196856"/>
            <a:ext cx="109728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4000" y="2206800"/>
            <a:ext cx="109728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724"/>
            <a:ext cx="1219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3D602CB-4BE3-4049-9603-4E2DEBFCAA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681C099-28D2-4C3F-8039-097D2C940C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AA26FF7-03BF-4D20-B1E7-38AF04C4DEF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69" r:id="rId3"/>
    <p:sldLayoutId id="2147483754" r:id="rId4"/>
    <p:sldLayoutId id="2147483766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Före och efter förändring i smärtlindringsstrategi på operation i Sundsvall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Laparoskopisk</a:t>
            </a:r>
            <a:r>
              <a:rPr lang="sv-SE" dirty="0"/>
              <a:t> </a:t>
            </a:r>
            <a:r>
              <a:rPr lang="sv-SE" dirty="0" err="1"/>
              <a:t>cholecystektomi</a:t>
            </a:r>
            <a:r>
              <a:rPr lang="sv-SE" dirty="0"/>
              <a:t>, JKA21</a:t>
            </a:r>
          </a:p>
        </p:txBody>
      </p:sp>
    </p:spTree>
    <p:extLst>
      <p:ext uri="{BB962C8B-B14F-4D97-AF65-F5344CB8AC3E}">
        <p14:creationId xmlns:p14="http://schemas.microsoft.com/office/powerpoint/2010/main" val="403095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9EA60E-6990-4D50-7869-E0FAD747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6EB2D2A-9A10-CE42-5ADF-4CEAFD104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Efter att ha återstartat obesitaskirurgin fick vi nys om lungrekrytering som ett verktyg för att minska postoperativ smärta vid laparoskopi. Vid en </a:t>
            </a:r>
            <a:r>
              <a:rPr lang="sv-SE" dirty="0" err="1"/>
              <a:t>literaturgenomgång</a:t>
            </a:r>
            <a:r>
              <a:rPr lang="sv-SE" dirty="0"/>
              <a:t> framkom att många av studierna var gjorda i samband med andra </a:t>
            </a:r>
            <a:r>
              <a:rPr lang="sv-SE" dirty="0" err="1"/>
              <a:t>laparoskopiska</a:t>
            </a:r>
            <a:r>
              <a:rPr lang="sv-SE" dirty="0"/>
              <a:t> ingrepp. Då vi nyligen lagt om smärtlindringsstrategin vid bröstkirurgi med en blandning av </a:t>
            </a:r>
            <a:r>
              <a:rPr lang="sv-SE" dirty="0" err="1"/>
              <a:t>Fenanyl</a:t>
            </a:r>
            <a:r>
              <a:rPr lang="sv-SE" dirty="0"/>
              <a:t> och Morfin som tycktes fungera bra, valde vi att kombinera dessa metoder från traditionen med </a:t>
            </a:r>
            <a:r>
              <a:rPr lang="sv-SE" dirty="0" err="1"/>
              <a:t>Propofol+Ultiva</a:t>
            </a:r>
            <a:r>
              <a:rPr lang="sv-SE" dirty="0"/>
              <a:t>. </a:t>
            </a:r>
            <a:r>
              <a:rPr lang="sv-SE" dirty="0" err="1"/>
              <a:t>Paracetamol</a:t>
            </a:r>
            <a:r>
              <a:rPr lang="sv-SE" dirty="0"/>
              <a:t> + NSAID + Morfin.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Ny strategi: </a:t>
            </a:r>
            <a:r>
              <a:rPr lang="sv-SE" dirty="0" err="1"/>
              <a:t>Propofol+Ultiva</a:t>
            </a:r>
            <a:r>
              <a:rPr lang="sv-SE" dirty="0"/>
              <a:t>, </a:t>
            </a:r>
            <a:r>
              <a:rPr lang="sv-SE" dirty="0" err="1"/>
              <a:t>Paracetamol+NSAID</a:t>
            </a:r>
            <a:r>
              <a:rPr lang="sv-SE" dirty="0"/>
              <a:t> som tidigare. </a:t>
            </a:r>
            <a:r>
              <a:rPr lang="sv-SE" dirty="0" err="1"/>
              <a:t>Betapred</a:t>
            </a:r>
            <a:r>
              <a:rPr lang="sv-SE" dirty="0"/>
              <a:t> 8 mg, </a:t>
            </a:r>
            <a:r>
              <a:rPr lang="sv-SE" dirty="0" err="1"/>
              <a:t>Catapresan</a:t>
            </a:r>
            <a:r>
              <a:rPr lang="sv-SE" dirty="0"/>
              <a:t> 1 </a:t>
            </a:r>
            <a:r>
              <a:rPr lang="sv-SE" dirty="0" err="1"/>
              <a:t>ug</a:t>
            </a:r>
            <a:r>
              <a:rPr lang="sv-SE" dirty="0"/>
              <a:t>/kg, </a:t>
            </a:r>
            <a:r>
              <a:rPr lang="sv-SE" dirty="0" err="1"/>
              <a:t>Fentanyl</a:t>
            </a:r>
            <a:r>
              <a:rPr lang="sv-SE" dirty="0"/>
              <a:t> 0,1 mg mot slutet av operationen samt Morfin 0,05-0,1 mg/kg samt </a:t>
            </a:r>
            <a:r>
              <a:rPr lang="sv-SE" dirty="0" err="1"/>
              <a:t>Exsufleringsmanöver</a:t>
            </a:r>
            <a:r>
              <a:rPr lang="sv-S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2294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Mätpunkter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dirty="0" err="1"/>
              <a:t>Baseline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Från: 2023-01-01 </a:t>
            </a:r>
          </a:p>
          <a:p>
            <a:pPr marL="0" indent="0">
              <a:buNone/>
            </a:pPr>
            <a:r>
              <a:rPr lang="sv-SE" sz="2400" dirty="0"/>
              <a:t>Till: 2024-11-01</a:t>
            </a:r>
          </a:p>
          <a:p>
            <a:pPr marL="0" indent="0">
              <a:buNone/>
            </a:pPr>
            <a:r>
              <a:rPr lang="sv-SE" sz="2400" dirty="0"/>
              <a:t>Operationskod: JKA21</a:t>
            </a:r>
          </a:p>
          <a:p>
            <a:pPr marL="0" indent="0">
              <a:buNone/>
            </a:pPr>
            <a:r>
              <a:rPr lang="sv-SE" sz="2400" dirty="0"/>
              <a:t>Antal: 426/12613 (</a:t>
            </a:r>
            <a:r>
              <a:rPr lang="sv-SE" sz="2400" dirty="0" err="1"/>
              <a:t>Operstion</a:t>
            </a:r>
            <a:r>
              <a:rPr lang="sv-SE" sz="2400" dirty="0"/>
              <a:t> Sundsvall/Centrallasarett)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 err="1"/>
              <a:t>Nyläge</a:t>
            </a:r>
            <a:endParaRPr lang="sv-SE" sz="2400" dirty="0"/>
          </a:p>
          <a:p>
            <a:pPr marL="0" indent="0">
              <a:buNone/>
            </a:pPr>
            <a:r>
              <a:rPr lang="sv-SE" sz="2400" dirty="0"/>
              <a:t>Från 2025-09-01</a:t>
            </a:r>
          </a:p>
          <a:p>
            <a:pPr marL="0" indent="0">
              <a:buNone/>
            </a:pPr>
            <a:r>
              <a:rPr lang="sv-SE" sz="2400" dirty="0"/>
              <a:t>Till 2026-09-21</a:t>
            </a:r>
          </a:p>
          <a:p>
            <a:pPr marL="0" indent="0">
              <a:buNone/>
            </a:pPr>
            <a:r>
              <a:rPr lang="sv-SE" sz="2400" dirty="0"/>
              <a:t>Antal: 336/9257 (</a:t>
            </a:r>
            <a:r>
              <a:rPr lang="sv-SE" sz="2400"/>
              <a:t>Operation Sundsvall/Centrallasarett</a:t>
            </a:r>
            <a:r>
              <a:rPr lang="sv-SE" sz="2400" dirty="0"/>
              <a:t>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FBFB0B-FC85-AAE1-8AED-6091BFC3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Smärta &lt; 1h (före vs efter)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9E25B8DF-57B4-7C71-0C74-F51406ABA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4418" y="2121400"/>
            <a:ext cx="3239334" cy="346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7F3E9B9-5604-6038-CFC7-8B0C2899B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1006496"/>
            <a:ext cx="2295845" cy="2543530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A146B60D-6807-9336-B1F5-654763C66141}"/>
              </a:ext>
            </a:extLst>
          </p:cNvPr>
          <p:cNvSpPr txBox="1"/>
          <p:nvPr/>
        </p:nvSpPr>
        <p:spPr>
          <a:xfrm>
            <a:off x="10632504" y="1988841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Före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C721530-BDAA-A62E-6796-358623845240}"/>
              </a:ext>
            </a:extLst>
          </p:cNvPr>
          <p:cNvSpPr txBox="1"/>
          <p:nvPr/>
        </p:nvSpPr>
        <p:spPr>
          <a:xfrm>
            <a:off x="10633790" y="4738398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Efter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7B916369-594E-A7ED-CF9E-814AE2655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118" y="2212940"/>
            <a:ext cx="3591989" cy="337498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4B4BA7FD-1207-49FD-0DD7-3A568DEE6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184" y="3415245"/>
            <a:ext cx="2689607" cy="211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90332E-38C7-B054-D2D2-FFE90A69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Högsta smärta (före vs efter)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3E3F747-10CD-DE30-3C2B-FAC016966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75140" y="1988841"/>
            <a:ext cx="3288611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F02EE6F-2403-6C5C-FE41-6EE0CB528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028" y="1988840"/>
            <a:ext cx="3288612" cy="410368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6D7F08C-0FED-069C-233E-8FDAFDF64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216" y="1520528"/>
            <a:ext cx="2951917" cy="1631805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19AD4BFD-9C50-FF7A-7BE1-B2A91A2F8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8619" y="3152333"/>
            <a:ext cx="3095933" cy="1943885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8D7EDE14-EB96-D28B-F13E-7173CD9567CA}"/>
              </a:ext>
            </a:extLst>
          </p:cNvPr>
          <p:cNvSpPr txBox="1"/>
          <p:nvPr/>
        </p:nvSpPr>
        <p:spPr>
          <a:xfrm>
            <a:off x="10983365" y="2087821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Före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B03133B2-6CB2-72C1-3B3D-0EB9BF243929}"/>
              </a:ext>
            </a:extLst>
          </p:cNvPr>
          <p:cNvSpPr txBox="1"/>
          <p:nvPr/>
        </p:nvSpPr>
        <p:spPr>
          <a:xfrm>
            <a:off x="11134503" y="4136763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Efter</a:t>
            </a:r>
          </a:p>
        </p:txBody>
      </p:sp>
    </p:spTree>
    <p:extLst>
      <p:ext uri="{BB962C8B-B14F-4D97-AF65-F5344CB8AC3E}">
        <p14:creationId xmlns:p14="http://schemas.microsoft.com/office/powerpoint/2010/main" val="3479138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9645D9-7CF7-043F-9D79-1C4009ED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Smärta vid utskrivning (före vs efter)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51005276-1299-FA3A-4267-30F7FD85B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072" y="1988841"/>
            <a:ext cx="3182672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636CA16-85B4-0455-246E-4C8B27C71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417" y="2020124"/>
            <a:ext cx="3297023" cy="418205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9D80E09-5229-2E19-8E98-D8D559C4E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203" y="3861048"/>
            <a:ext cx="3215395" cy="1731869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DA620FD6-FEF9-727D-7CBE-73442335C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758" y="1998558"/>
            <a:ext cx="3144839" cy="1773016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3AC3618C-68F7-E800-02B5-4C8437E75FD3}"/>
              </a:ext>
            </a:extLst>
          </p:cNvPr>
          <p:cNvSpPr txBox="1"/>
          <p:nvPr/>
        </p:nvSpPr>
        <p:spPr>
          <a:xfrm>
            <a:off x="10949361" y="2492896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Före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D036EDF-398E-D2C7-E16B-6DEE3D58FB12}"/>
              </a:ext>
            </a:extLst>
          </p:cNvPr>
          <p:cNvSpPr txBox="1"/>
          <p:nvPr/>
        </p:nvSpPr>
        <p:spPr>
          <a:xfrm>
            <a:off x="10949361" y="4509120"/>
            <a:ext cx="96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Efter</a:t>
            </a:r>
          </a:p>
        </p:txBody>
      </p:sp>
    </p:spTree>
    <p:extLst>
      <p:ext uri="{BB962C8B-B14F-4D97-AF65-F5344CB8AC3E}">
        <p14:creationId xmlns:p14="http://schemas.microsoft.com/office/powerpoint/2010/main" val="35278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E4D205-8368-DD93-39E2-CEBD3C3A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Postperativt</a:t>
            </a:r>
            <a:r>
              <a:rPr lang="sv-SE" dirty="0"/>
              <a:t> illamående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C1379178-8C7E-7146-F8E6-76316B7DD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11424" y="1988841"/>
            <a:ext cx="4104456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B649B9F-9108-DE18-9017-328615466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1852170"/>
            <a:ext cx="4968552" cy="423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42010"/>
      </p:ext>
    </p:extLst>
  </p:cSld>
  <p:clrMapOvr>
    <a:masterClrMapping/>
  </p:clrMapOvr>
</p:sld>
</file>

<file path=ppt/theme/theme1.xml><?xml version="1.0" encoding="utf-8"?>
<a:theme xmlns:a="http://schemas.openxmlformats.org/drawingml/2006/main" name="RVN Blå (Standard)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1FDC0F4A-91A1-48D2-AF21-4007995A112C}"/>
    </a:ext>
  </a:extLst>
</a:theme>
</file>

<file path=ppt/theme/theme2.xml><?xml version="1.0" encoding="utf-8"?>
<a:theme xmlns:a="http://schemas.openxmlformats.org/drawingml/2006/main" name="RVN Grön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5747AB3C-6B11-424B-A456-9C637DF754B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0164579497484495FFE6D297651C21" ma:contentTypeVersion="2" ma:contentTypeDescription="Create a new document." ma:contentTypeScope="" ma:versionID="d22dbbe806a2e2b8b5d8cbdc10e6acd1">
  <xsd:schema xmlns:xsd="http://www.w3.org/2001/XMLSchema" xmlns:xs="http://www.w3.org/2001/XMLSchema" xmlns:p="http://schemas.microsoft.com/office/2006/metadata/properties" xmlns:ns2="f43a4422-3c3a-438f-a032-623ffbe8c904" targetNamespace="http://schemas.microsoft.com/office/2006/metadata/properties" ma:root="true" ma:fieldsID="d762db69803305e594ecbf5b76f33e68" ns2:_="">
    <xsd:import namespace="f43a4422-3c3a-438f-a032-623ffbe8c9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a4422-3c3a-438f-a032-623ffbe8c90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43a4422-3c3a-438f-a032-623ffbe8c904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1E4E6E8-8D15-4BAB-8C81-84698CD34A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3a4422-3c3a-438f-a032-623ffbe8c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51EED2-69C7-4265-81C4-A1F87D13AF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D0BC15-E58F-4798-B441-7B9BA92706E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f43a4422-3c3a-438f-a032-623ffbe8c90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RVN mall 16 9</Template>
  <TotalTime>95</TotalTime>
  <Words>196</Words>
  <Application>Microsoft Office PowerPoint</Application>
  <PresentationFormat>Bredbild</PresentationFormat>
  <Paragraphs>27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RVN Blå (Standard)</vt:lpstr>
      <vt:lpstr>RVN Grön</vt:lpstr>
      <vt:lpstr>Laparoskopisk cholecystektomi, JKA21</vt:lpstr>
      <vt:lpstr>Bakgrund</vt:lpstr>
      <vt:lpstr>Mätpunkter</vt:lpstr>
      <vt:lpstr>Smärta &lt; 1h (före vs efter)</vt:lpstr>
      <vt:lpstr>Högsta smärta (före vs efter)</vt:lpstr>
      <vt:lpstr>Smärta vid utskrivning (före vs efter)</vt:lpstr>
      <vt:lpstr>Postperativt illamående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Mattias Larsson</dc:creator>
  <cp:lastModifiedBy>Mattias Larsson</cp:lastModifiedBy>
  <cp:revision>1</cp:revision>
  <dcterms:created xsi:type="dcterms:W3CDTF">2026-09-21T06:46:18Z</dcterms:created>
  <dcterms:modified xsi:type="dcterms:W3CDTF">2026-09-21T10:19:24Z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0x010100C50164579497484495FFE6D297651C21</vt:lpwstr>
  </property>
</Properties>
</file>