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6" r:id="rId2"/>
    <p:sldId id="256" r:id="rId3"/>
    <p:sldId id="265" r:id="rId4"/>
    <p:sldId id="258" r:id="rId5"/>
    <p:sldId id="257" r:id="rId6"/>
    <p:sldId id="259" r:id="rId7"/>
    <p:sldId id="264" r:id="rId8"/>
  </p:sldIdLst>
  <p:sldSz cx="6858000" cy="9144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28" d="100"/>
          <a:sy n="28" d="100"/>
        </p:scale>
        <p:origin x="1512" y="4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D92D3F-7A0B-4065-BB64-64CB7B6F0D01}" type="datetimeFigureOut">
              <a:rPr lang="sv-SE" smtClean="0"/>
              <a:t>2025-03-21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5A0802-8CC2-4E71-AD88-925C70F33C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8992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078F-B697-4E93-BDAA-9A7555CBE48F}" type="datetimeFigureOut">
              <a:rPr lang="sv-SE" smtClean="0"/>
              <a:t>2025-03-21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1AAD-D78F-4505-90DA-EA7442CAB5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95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078F-B697-4E93-BDAA-9A7555CBE48F}" type="datetimeFigureOut">
              <a:rPr lang="sv-SE" smtClean="0"/>
              <a:t>2025-03-21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1AAD-D78F-4505-90DA-EA7442CAB5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3319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078F-B697-4E93-BDAA-9A7555CBE48F}" type="datetimeFigureOut">
              <a:rPr lang="sv-SE" smtClean="0"/>
              <a:t>2025-03-21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1AAD-D78F-4505-90DA-EA7442CAB5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7803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078F-B697-4E93-BDAA-9A7555CBE48F}" type="datetimeFigureOut">
              <a:rPr lang="sv-SE" smtClean="0"/>
              <a:t>2025-03-21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1AAD-D78F-4505-90DA-EA7442CAB5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844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078F-B697-4E93-BDAA-9A7555CBE48F}" type="datetimeFigureOut">
              <a:rPr lang="sv-SE" smtClean="0"/>
              <a:t>2025-03-21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1AAD-D78F-4505-90DA-EA7442CAB5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0221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078F-B697-4E93-BDAA-9A7555CBE48F}" type="datetimeFigureOut">
              <a:rPr lang="sv-SE" smtClean="0"/>
              <a:t>2025-03-21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1AAD-D78F-4505-90DA-EA7442CAB5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9176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078F-B697-4E93-BDAA-9A7555CBE48F}" type="datetimeFigureOut">
              <a:rPr lang="sv-SE" smtClean="0"/>
              <a:t>2025-03-21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1AAD-D78F-4505-90DA-EA7442CAB5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5420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078F-B697-4E93-BDAA-9A7555CBE48F}" type="datetimeFigureOut">
              <a:rPr lang="sv-SE" smtClean="0"/>
              <a:t>2025-03-21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1AAD-D78F-4505-90DA-EA7442CAB5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5840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078F-B697-4E93-BDAA-9A7555CBE48F}" type="datetimeFigureOut">
              <a:rPr lang="sv-SE" smtClean="0"/>
              <a:t>2025-03-21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1AAD-D78F-4505-90DA-EA7442CAB5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0210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078F-B697-4E93-BDAA-9A7555CBE48F}" type="datetimeFigureOut">
              <a:rPr lang="sv-SE" smtClean="0"/>
              <a:t>2025-03-21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1AAD-D78F-4505-90DA-EA7442CAB5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0454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078F-B697-4E93-BDAA-9A7555CBE48F}" type="datetimeFigureOut">
              <a:rPr lang="sv-SE" smtClean="0"/>
              <a:t>2025-03-21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1AAD-D78F-4505-90DA-EA7442CAB5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2007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A078F-B697-4E93-BDAA-9A7555CBE48F}" type="datetimeFigureOut">
              <a:rPr lang="sv-SE" smtClean="0"/>
              <a:t>2025-03-21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D1AAD-D78F-4505-90DA-EA7442CAB5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283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42E0157B-0AAE-EAE2-529E-C6CE1FC71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Nya anestesikoder</a:t>
            </a: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5B719AA8-1116-0C13-B100-F340B6D4A1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2676" y="3304875"/>
            <a:ext cx="6077688" cy="3319353"/>
          </a:xfrm>
        </p:spPr>
      </p:pic>
    </p:spTree>
    <p:extLst>
      <p:ext uri="{BB962C8B-B14F-4D97-AF65-F5344CB8AC3E}">
        <p14:creationId xmlns:p14="http://schemas.microsoft.com/office/powerpoint/2010/main" val="976791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793B844A-60E7-E3D1-B0B1-BF5C1D8479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573016" cy="8497898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5374A293-BAF7-CAF8-EBCD-8DFC3AAA43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573177" y="0"/>
            <a:ext cx="3254927" cy="8497898"/>
          </a:xfrm>
          <a:prstGeom prst="rect">
            <a:avLst/>
          </a:prstGeom>
        </p:spPr>
      </p:pic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423471"/>
            <a:ext cx="4800600" cy="2088232"/>
          </a:xfrm>
        </p:spPr>
        <p:txBody>
          <a:bodyPr>
            <a:normAutofit/>
          </a:bodyPr>
          <a:lstStyle/>
          <a:p>
            <a:r>
              <a:rPr lang="sv-SE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KVALITETSINDEX </a:t>
            </a:r>
          </a:p>
          <a:p>
            <a:r>
              <a:rPr lang="sv-SE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VINNARE </a:t>
            </a:r>
          </a:p>
          <a:p>
            <a:r>
              <a:rPr lang="sv-SE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endParaRPr lang="sv-SE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A56ECF-ECA9-7420-4DB9-A796931683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938" y="2627784"/>
            <a:ext cx="3341219" cy="1502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1868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B54968-867A-0596-6F4C-11129DA02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400" b="1" dirty="0"/>
              <a:t>2024 bättre än någonsin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0CA249B-7244-0081-361B-D4933CCB0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Sjukhus med både </a:t>
            </a:r>
            <a:r>
              <a:rPr lang="sv-SE" dirty="0" err="1"/>
              <a:t>elektiv</a:t>
            </a:r>
            <a:r>
              <a:rPr lang="sv-SE" dirty="0"/>
              <a:t> och akut kirurgisk verksamhet</a:t>
            </a:r>
          </a:p>
          <a:p>
            <a:pPr lvl="1"/>
            <a:r>
              <a:rPr lang="sv-SE" dirty="0"/>
              <a:t>2024: 13 sjukhus uppnår godkänt ≥ 4 poäng och vinnaren når 7,5 poäng</a:t>
            </a:r>
          </a:p>
          <a:p>
            <a:pPr lvl="1"/>
            <a:r>
              <a:rPr lang="sv-SE" dirty="0"/>
              <a:t>2023: 10 sjukhus uppnådde ≥ 4 poäng, och vinnaren 6,5 poäng</a:t>
            </a:r>
          </a:p>
          <a:p>
            <a:r>
              <a:rPr lang="sv-SE" dirty="0"/>
              <a:t>Sjukhus med enbart </a:t>
            </a:r>
            <a:r>
              <a:rPr lang="sv-SE" dirty="0" err="1"/>
              <a:t>elektiv</a:t>
            </a:r>
            <a:r>
              <a:rPr lang="sv-SE" dirty="0"/>
              <a:t> kirurgisk verksamhet</a:t>
            </a:r>
          </a:p>
          <a:p>
            <a:pPr lvl="1"/>
            <a:r>
              <a:rPr lang="sv-SE" dirty="0"/>
              <a:t>2024: 10 sjukhus uppnår godkänt ≥ 3 poäng och vinnaren når 4,5 poäng</a:t>
            </a:r>
          </a:p>
          <a:p>
            <a:pPr lvl="1"/>
            <a:r>
              <a:rPr lang="sv-SE" dirty="0"/>
              <a:t>2023: 5 sjukhus uppnådde ≥ 4 poäng, och vinnaren 3,5 poäng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162180A7-C312-9CFE-57B2-49C63DF382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800" y="6804248"/>
            <a:ext cx="3341219" cy="15027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7697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3C90E12D-B860-52C8-7BB0-69A996602C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924" y="60986"/>
            <a:ext cx="6344151" cy="9022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066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D6A89DC3-D13C-46E3-9068-805E9758C4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317" y="107504"/>
            <a:ext cx="6283365" cy="892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792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37C0F99-6DA3-C4F4-89B1-60569E9CB9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873" y="0"/>
            <a:ext cx="6440254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218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B3EF1E13-7461-0687-F91A-C0BC8C131E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648" y="88268"/>
            <a:ext cx="6336704" cy="8967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326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mal2019PPT.potx" id="{6E8847D7-F879-4764-A675-DCB5C6FA918C}" vid="{031A62B4-A97A-47F0-8E26-5372AFC3609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847</TotalTime>
  <Words>77</Words>
  <Application>Microsoft Office PowerPoint</Application>
  <PresentationFormat>Bildspel på skärmen (4:3)</PresentationFormat>
  <Paragraphs>11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Office-tema</vt:lpstr>
      <vt:lpstr>Nya anestesikoder</vt:lpstr>
      <vt:lpstr>PowerPoint-presentation</vt:lpstr>
      <vt:lpstr>2024 bättre än någonsin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Spetz, Peter</dc:creator>
  <cp:lastModifiedBy>Brattström Olof /Operation Anestesi IVA Mora /Mora</cp:lastModifiedBy>
  <cp:revision>7</cp:revision>
  <dcterms:created xsi:type="dcterms:W3CDTF">2024-03-14T16:31:04Z</dcterms:created>
  <dcterms:modified xsi:type="dcterms:W3CDTF">2025-03-21T12:00:17Z</dcterms:modified>
</cp:coreProperties>
</file>