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6" r:id="rId3"/>
    <p:sldId id="265" r:id="rId4"/>
    <p:sldId id="258" r:id="rId5"/>
    <p:sldId id="257" r:id="rId6"/>
    <p:sldId id="259" r:id="rId7"/>
    <p:sldId id="264" r:id="rId8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28" d="100"/>
          <a:sy n="28" d="100"/>
        </p:scale>
        <p:origin x="1512" y="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2D3F-7A0B-4065-BB64-64CB7B6F0D0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802-8CC2-4E71-AD88-925C70F33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99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95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31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780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44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22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917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542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84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021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045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200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078F-B697-4E93-BDAA-9A7555CBE48F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83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42E0157B-0AAE-EAE2-529E-C6CE1FC7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Nya anestesikoder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5B719AA8-1116-0C13-B100-F340B6D4A1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676" y="3304875"/>
            <a:ext cx="6077688" cy="3319353"/>
          </a:xfrm>
        </p:spPr>
      </p:pic>
    </p:spTree>
    <p:extLst>
      <p:ext uri="{BB962C8B-B14F-4D97-AF65-F5344CB8AC3E}">
        <p14:creationId xmlns:p14="http://schemas.microsoft.com/office/powerpoint/2010/main" val="97679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793B844A-60E7-E3D1-B0B1-BF5C1D847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73016" cy="849789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374A293-BAF7-CAF8-EBCD-8DFC3AAA4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573177" y="0"/>
            <a:ext cx="3254927" cy="8497898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423471"/>
            <a:ext cx="4800600" cy="2088232"/>
          </a:xfrm>
        </p:spPr>
        <p:txBody>
          <a:bodyPr>
            <a:normAutofit/>
          </a:bodyPr>
          <a:lstStyle/>
          <a:p>
            <a:r>
              <a:rPr lang="sv-SE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KVALITETSINDEX </a:t>
            </a:r>
          </a:p>
          <a:p>
            <a:r>
              <a:rPr lang="sv-SE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VINNARE </a:t>
            </a:r>
          </a:p>
          <a:p>
            <a:r>
              <a:rPr lang="sv-SE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sv-S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A56ECF-ECA9-7420-4DB9-A79693168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38" y="2627784"/>
            <a:ext cx="3341219" cy="1502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1868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54968-867A-0596-6F4C-11129DA0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b="1" dirty="0"/>
              <a:t>2024 bättre än någonsin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CA249B-7244-0081-361B-D4933CCB0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Sjukhus med både </a:t>
            </a:r>
            <a:r>
              <a:rPr lang="sv-SE" dirty="0" err="1"/>
              <a:t>elektiv</a:t>
            </a:r>
            <a:r>
              <a:rPr lang="sv-SE" dirty="0"/>
              <a:t> och akut kirurgisk verksamhet</a:t>
            </a:r>
          </a:p>
          <a:p>
            <a:pPr lvl="1"/>
            <a:r>
              <a:rPr lang="sv-SE" dirty="0"/>
              <a:t>2024: 13 sjukhus uppnår godkänt ≥ 4 poäng och vinnaren når 7,5 poäng</a:t>
            </a:r>
          </a:p>
          <a:p>
            <a:pPr lvl="1"/>
            <a:r>
              <a:rPr lang="sv-SE" dirty="0"/>
              <a:t>2023: 10 sjukhus uppnådde ≥ 4 poäng, och vinnaren 6,5 poäng</a:t>
            </a:r>
          </a:p>
          <a:p>
            <a:r>
              <a:rPr lang="sv-SE" dirty="0"/>
              <a:t>Sjukhus med enbart </a:t>
            </a:r>
            <a:r>
              <a:rPr lang="sv-SE" dirty="0" err="1"/>
              <a:t>elektiv</a:t>
            </a:r>
            <a:r>
              <a:rPr lang="sv-SE" dirty="0"/>
              <a:t> kirurgisk verksamhet</a:t>
            </a:r>
          </a:p>
          <a:p>
            <a:pPr lvl="1"/>
            <a:r>
              <a:rPr lang="sv-SE" dirty="0"/>
              <a:t>2024: 10 sjukhus uppnår godkänt ≥ 3 poäng och vinnaren når 4,5 poäng</a:t>
            </a:r>
          </a:p>
          <a:p>
            <a:pPr lvl="1"/>
            <a:r>
              <a:rPr lang="sv-SE" dirty="0"/>
              <a:t>2023: 5 sjukhus uppnådde ≥ 4 poäng, och vinnaren 3,5 poäng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62180A7-C312-9CFE-57B2-49C63DF38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6804248"/>
            <a:ext cx="3341219" cy="1502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769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3C90E12D-B860-52C8-7BB0-69A996602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24" y="60986"/>
            <a:ext cx="6344151" cy="902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06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6A89DC3-D13C-46E3-9068-805E9758C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17" y="107504"/>
            <a:ext cx="6283365" cy="892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9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37C0F99-6DA3-C4F4-89B1-60569E9CB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73" y="0"/>
            <a:ext cx="644025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21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B3EF1E13-7461-0687-F91A-C0BC8C131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48" y="88268"/>
            <a:ext cx="6336704" cy="896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26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mal2019PPT.potx" id="{6E8847D7-F879-4764-A675-DCB5C6FA918C}" vid="{031A62B4-A97A-47F0-8E26-5372AFC3609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847</TotalTime>
  <Words>77</Words>
  <Application>Microsoft Office PowerPoint</Application>
  <PresentationFormat>Bildspel på skärmen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Nya anestesikoder</vt:lpstr>
      <vt:lpstr>PowerPoint-presentation</vt:lpstr>
      <vt:lpstr>2024 bättre än någonsin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Spetz, Peter</dc:creator>
  <cp:lastModifiedBy>Brattström Olof /Operation Anestesi IVA Mora /Mora</cp:lastModifiedBy>
  <cp:revision>7</cp:revision>
  <dcterms:created xsi:type="dcterms:W3CDTF">2024-03-14T16:31:04Z</dcterms:created>
  <dcterms:modified xsi:type="dcterms:W3CDTF">2025-03-21T12:00:17Z</dcterms:modified>
</cp:coreProperties>
</file>