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1" r:id="rId2"/>
    <p:sldId id="257" r:id="rId3"/>
    <p:sldId id="262" r:id="rId4"/>
    <p:sldId id="265" r:id="rId5"/>
    <p:sldId id="269" r:id="rId6"/>
    <p:sldId id="266" r:id="rId7"/>
    <p:sldId id="267" r:id="rId8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A8A"/>
    <a:srgbClr val="57B1FB"/>
    <a:srgbClr val="F35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67341" autoAdjust="0"/>
  </p:normalViewPr>
  <p:slideViewPr>
    <p:cSldViewPr>
      <p:cViewPr varScale="1">
        <p:scale>
          <a:sx n="45" d="100"/>
          <a:sy n="45" d="100"/>
        </p:scale>
        <p:origin x="1924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D92D3F-7A0B-4065-BB64-64CB7B6F0D01}" type="datetimeFigureOut">
              <a:rPr lang="sv-SE" smtClean="0"/>
              <a:t>2024-03-14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5A0802-8CC2-4E71-AD88-925C70F33CE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8992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802-8CC2-4E71-AD88-925C70F33CED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2934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Minskad möjlighet fysiska möten.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Både svårigheter i verksamheter att komma till möten och även kostsamt att anordna möten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SPOR har under året gjort 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802-8CC2-4E71-AD88-925C70F33CED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3875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Jakob berättar om SFANE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802-8CC2-4E71-AD88-925C70F33CED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61779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A078F-B697-4E93-BDAA-9A7555CBE48F}" type="datetimeFigureOut">
              <a:rPr lang="sv-SE" smtClean="0"/>
              <a:t>2024-03-14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1AAD-D78F-4505-90DA-EA7442CAB53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29590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A078F-B697-4E93-BDAA-9A7555CBE48F}" type="datetimeFigureOut">
              <a:rPr lang="sv-SE" smtClean="0"/>
              <a:t>2024-03-14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1AAD-D78F-4505-90DA-EA7442CAB53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33319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A078F-B697-4E93-BDAA-9A7555CBE48F}" type="datetimeFigureOut">
              <a:rPr lang="sv-SE" smtClean="0"/>
              <a:t>2024-03-14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1AAD-D78F-4505-90DA-EA7442CAB53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97803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A078F-B697-4E93-BDAA-9A7555CBE48F}" type="datetimeFigureOut">
              <a:rPr lang="sv-SE" smtClean="0"/>
              <a:t>2024-03-14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1AAD-D78F-4505-90DA-EA7442CAB53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48443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A078F-B697-4E93-BDAA-9A7555CBE48F}" type="datetimeFigureOut">
              <a:rPr lang="sv-SE" smtClean="0"/>
              <a:t>2024-03-14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1AAD-D78F-4505-90DA-EA7442CAB53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40221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A078F-B697-4E93-BDAA-9A7555CBE48F}" type="datetimeFigureOut">
              <a:rPr lang="sv-SE" smtClean="0"/>
              <a:t>2024-03-14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1AAD-D78F-4505-90DA-EA7442CAB53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19176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A078F-B697-4E93-BDAA-9A7555CBE48F}" type="datetimeFigureOut">
              <a:rPr lang="sv-SE" smtClean="0"/>
              <a:t>2024-03-14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1AAD-D78F-4505-90DA-EA7442CAB53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45420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A078F-B697-4E93-BDAA-9A7555CBE48F}" type="datetimeFigureOut">
              <a:rPr lang="sv-SE" smtClean="0"/>
              <a:t>2024-03-14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1AAD-D78F-4505-90DA-EA7442CAB53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5840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A078F-B697-4E93-BDAA-9A7555CBE48F}" type="datetimeFigureOut">
              <a:rPr lang="sv-SE" smtClean="0"/>
              <a:t>2024-03-14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1AAD-D78F-4505-90DA-EA7442CAB53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0210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A078F-B697-4E93-BDAA-9A7555CBE48F}" type="datetimeFigureOut">
              <a:rPr lang="sv-SE" smtClean="0"/>
              <a:t>2024-03-14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1AAD-D78F-4505-90DA-EA7442CAB53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0454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A078F-B697-4E93-BDAA-9A7555CBE48F}" type="datetimeFigureOut">
              <a:rPr lang="sv-SE" smtClean="0"/>
              <a:t>2024-03-14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1AAD-D78F-4505-90DA-EA7442CAB53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92007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A078F-B697-4E93-BDAA-9A7555CBE48F}" type="datetimeFigureOut">
              <a:rPr lang="sv-SE" smtClean="0"/>
              <a:t>2024-03-14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D1AAD-D78F-4505-90DA-EA7442CAB53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2835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menti.com/alb12g3f89xo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7BE23D9-C290-CA97-8125-D830CD024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sv-SE" dirty="0"/>
              <a:t>N Y H E T 2024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7F65DB16-550E-D2EC-A84A-B92E9AF8DD8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87724" y="1255156"/>
            <a:ext cx="4968552" cy="5328206"/>
          </a:xfrm>
          <a:noFill/>
        </p:spPr>
      </p:pic>
    </p:spTree>
    <p:extLst>
      <p:ext uri="{BB962C8B-B14F-4D97-AF65-F5344CB8AC3E}">
        <p14:creationId xmlns:p14="http://schemas.microsoft.com/office/powerpoint/2010/main" val="4125037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320E257-AB75-7A94-AB23-345044569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Bakgrund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CAFD32F-FF17-855B-D1FA-A13D309A29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3951"/>
            <a:ext cx="4762872" cy="4829385"/>
          </a:xfrm>
        </p:spPr>
        <p:txBody>
          <a:bodyPr>
            <a:normAutofit fontScale="92500" lnSpcReduction="20000"/>
          </a:bodyPr>
          <a:lstStyle/>
          <a:p>
            <a:r>
              <a:rPr lang="sv-SE" dirty="0"/>
              <a:t>Workshops x flera</a:t>
            </a:r>
          </a:p>
          <a:p>
            <a:r>
              <a:rPr lang="sv-SE" dirty="0"/>
              <a:t>Stort intresse och engagemang</a:t>
            </a:r>
          </a:p>
          <a:p>
            <a:r>
              <a:rPr lang="sv-SE" dirty="0"/>
              <a:t>Återkommande önskemål </a:t>
            </a:r>
          </a:p>
          <a:p>
            <a:r>
              <a:rPr lang="sv-SE" dirty="0"/>
              <a:t>Inom områden som;</a:t>
            </a:r>
          </a:p>
          <a:p>
            <a:pPr lvl="1"/>
            <a:r>
              <a:rPr lang="sv-SE" dirty="0"/>
              <a:t>Tekniska frågor</a:t>
            </a:r>
          </a:p>
          <a:p>
            <a:pPr lvl="1"/>
            <a:r>
              <a:rPr lang="sv-SE" dirty="0"/>
              <a:t>IN- och </a:t>
            </a:r>
            <a:r>
              <a:rPr lang="sv-SE" dirty="0" err="1"/>
              <a:t>UT-data</a:t>
            </a:r>
            <a:endParaRPr lang="sv-SE" dirty="0"/>
          </a:p>
          <a:p>
            <a:pPr lvl="1"/>
            <a:r>
              <a:rPr lang="sv-SE" dirty="0"/>
              <a:t>PAKUVA, PAKOP</a:t>
            </a:r>
          </a:p>
          <a:p>
            <a:pPr lvl="1"/>
            <a:r>
              <a:rPr lang="sv-SE" dirty="0"/>
              <a:t>Nya rapporter</a:t>
            </a:r>
          </a:p>
          <a:p>
            <a:pPr lvl="1"/>
            <a:r>
              <a:rPr lang="sv-SE" dirty="0"/>
              <a:t>Goda exempel, HUR skapar vi intresse?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sv-SE" sz="32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sv-SE" sz="3200" dirty="0"/>
          </a:p>
          <a:p>
            <a:pPr lvl="1"/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pic>
        <p:nvPicPr>
          <p:cNvPr id="6" name="Bildobjekt 5" descr="Affärskvinna granskar anteckningar på en vägg">
            <a:extLst>
              <a:ext uri="{FF2B5EF4-FFF2-40B4-BE49-F238E27FC236}">
                <a16:creationId xmlns:a16="http://schemas.microsoft.com/office/drawing/2014/main" id="{B30603AD-FA0D-70E4-2CB3-9DE55AD5B9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855" y="2330570"/>
            <a:ext cx="3065030" cy="2196859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36C8BBC2-CDA3-69A3-BDEE-4AF4DAA4F2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4537" y="6137932"/>
            <a:ext cx="969348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42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C0997AB-AEEC-D9DC-BC99-4DB60FD41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Dagsläget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98C3AE9-D3ED-7757-5EB3-11646D6406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628800"/>
            <a:ext cx="4834880" cy="4171602"/>
          </a:xfrm>
        </p:spPr>
        <p:txBody>
          <a:bodyPr>
            <a:normAutofit lnSpcReduction="10000"/>
          </a:bodyPr>
          <a:lstStyle/>
          <a:p>
            <a:pPr marL="457200" indent="-457200"/>
            <a:r>
              <a:rPr lang="sv-SE" dirty="0"/>
              <a:t>Dagligen SPOR-frågor 📧</a:t>
            </a:r>
          </a:p>
          <a:p>
            <a:pPr marL="457200" indent="-457200"/>
            <a:r>
              <a:rPr lang="sv-SE" dirty="0"/>
              <a:t>Utbildningsinsatser x flera</a:t>
            </a:r>
          </a:p>
          <a:p>
            <a:pPr marL="457200" indent="-457200"/>
            <a:r>
              <a:rPr lang="sv-SE" dirty="0"/>
              <a:t>Ofta behov av flera experter; SPOR och UCR</a:t>
            </a:r>
          </a:p>
          <a:p>
            <a:pPr marL="457200" indent="-457200"/>
            <a:r>
              <a:rPr lang="sv-SE" dirty="0"/>
              <a:t>Samordna frågor och svar och delge fler</a:t>
            </a:r>
          </a:p>
          <a:p>
            <a:pPr marL="457200" indent="-457200"/>
            <a:r>
              <a:rPr lang="sv-SE" dirty="0"/>
              <a:t>Ökad kunskapsspridning</a:t>
            </a:r>
          </a:p>
          <a:p>
            <a:pPr marL="457200" indent="-457200"/>
            <a:endParaRPr lang="sv-SE" dirty="0"/>
          </a:p>
          <a:p>
            <a:pPr marL="457200" indent="-457200"/>
            <a:endParaRPr lang="sv-SE" dirty="0"/>
          </a:p>
          <a:p>
            <a:pPr marL="457200" indent="-457200"/>
            <a:endParaRPr lang="sv-SE" dirty="0"/>
          </a:p>
          <a:p>
            <a:pPr marL="457200" indent="-457200"/>
            <a:endParaRPr lang="sv-SE" dirty="0"/>
          </a:p>
          <a:p>
            <a:pPr marL="457200" indent="-457200"/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5" name="Bildobjekt 4" descr="Fält för frågetecken">
            <a:extLst>
              <a:ext uri="{FF2B5EF4-FFF2-40B4-BE49-F238E27FC236}">
                <a16:creationId xmlns:a16="http://schemas.microsoft.com/office/drawing/2014/main" id="{F7BC0AAD-E0A9-6D8A-4C00-A18D9A244C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577" y="2244598"/>
            <a:ext cx="2882666" cy="2368803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DDDDB83C-A891-0CFB-C362-CB687C1F34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7452" y="6021288"/>
            <a:ext cx="969348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413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28648123-68CE-217C-754F-5D7B9F608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6887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IDÉ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68B3FFF3-EEE6-7483-AF2C-2F50A3CFA2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571324"/>
            <a:ext cx="4191002" cy="492514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2-3 </a:t>
            </a:r>
            <a:r>
              <a:rPr lang="en-US" dirty="0" err="1"/>
              <a:t>ggr</a:t>
            </a:r>
            <a:r>
              <a:rPr lang="en-US" dirty="0"/>
              <a:t>/ </a:t>
            </a:r>
            <a:r>
              <a:rPr lang="en-US" dirty="0" err="1"/>
              <a:t>termin</a:t>
            </a:r>
            <a:endParaRPr lang="en-US" dirty="0"/>
          </a:p>
          <a:p>
            <a:r>
              <a:rPr lang="en-US" dirty="0"/>
              <a:t>Ca 60 </a:t>
            </a:r>
            <a:r>
              <a:rPr lang="en-US" dirty="0" err="1"/>
              <a:t>minuter</a:t>
            </a:r>
            <a:endParaRPr lang="en-US" dirty="0"/>
          </a:p>
          <a:p>
            <a:r>
              <a:rPr lang="en-US" dirty="0" err="1"/>
              <a:t>Representanter</a:t>
            </a:r>
            <a:r>
              <a:rPr lang="en-US" dirty="0"/>
              <a:t> </a:t>
            </a:r>
            <a:r>
              <a:rPr lang="en-US" dirty="0" err="1"/>
              <a:t>från</a:t>
            </a:r>
            <a:r>
              <a:rPr lang="en-US" dirty="0"/>
              <a:t> SPOR och UCR </a:t>
            </a:r>
            <a:r>
              <a:rPr lang="en-US" dirty="0" err="1"/>
              <a:t>deltar</a:t>
            </a:r>
            <a:endParaRPr lang="en-US" dirty="0"/>
          </a:p>
          <a:p>
            <a:r>
              <a:rPr lang="en-US" dirty="0" err="1"/>
              <a:t>Föreläsning</a:t>
            </a:r>
            <a:r>
              <a:rPr lang="en-US" dirty="0"/>
              <a:t> ca 10-15 min</a:t>
            </a:r>
          </a:p>
          <a:p>
            <a:r>
              <a:rPr lang="en-US" dirty="0"/>
              <a:t>Tips </a:t>
            </a:r>
            <a:r>
              <a:rPr lang="en-US" dirty="0" err="1"/>
              <a:t>från</a:t>
            </a:r>
            <a:r>
              <a:rPr lang="en-US" dirty="0"/>
              <a:t> SPOR+UCR</a:t>
            </a:r>
          </a:p>
          <a:p>
            <a:r>
              <a:rPr lang="en-US" dirty="0" err="1"/>
              <a:t>Öppen</a:t>
            </a:r>
            <a:r>
              <a:rPr lang="en-US" dirty="0"/>
              <a:t> </a:t>
            </a:r>
            <a:r>
              <a:rPr lang="en-US" dirty="0" err="1"/>
              <a:t>stund</a:t>
            </a:r>
            <a:r>
              <a:rPr lang="en-US" dirty="0"/>
              <a:t> för </a:t>
            </a:r>
            <a:r>
              <a:rPr lang="en-US" dirty="0" err="1"/>
              <a:t>frågor</a:t>
            </a:r>
            <a:r>
              <a:rPr lang="en-US" dirty="0"/>
              <a:t> ca 30 min</a:t>
            </a:r>
          </a:p>
          <a:p>
            <a:r>
              <a:rPr lang="en-US" dirty="0" err="1"/>
              <a:t>Frågor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skickas</a:t>
            </a:r>
            <a:r>
              <a:rPr lang="en-US" dirty="0"/>
              <a:t> in </a:t>
            </a:r>
            <a:r>
              <a:rPr lang="en-US" dirty="0" err="1"/>
              <a:t>förväg</a:t>
            </a:r>
            <a:r>
              <a:rPr lang="en-US" dirty="0"/>
              <a:t> eller </a:t>
            </a:r>
            <a:r>
              <a:rPr lang="en-US" dirty="0" err="1"/>
              <a:t>ställas</a:t>
            </a:r>
            <a:r>
              <a:rPr lang="en-US" dirty="0"/>
              <a:t> </a:t>
            </a:r>
            <a:r>
              <a:rPr lang="en-US" dirty="0" err="1"/>
              <a:t>direkt</a:t>
            </a:r>
            <a:r>
              <a:rPr lang="en-US" dirty="0"/>
              <a:t> i </a:t>
            </a:r>
            <a:r>
              <a:rPr lang="en-US" dirty="0" err="1"/>
              <a:t>mötet</a:t>
            </a:r>
            <a:r>
              <a:rPr lang="en-US" dirty="0"/>
              <a:t>. </a:t>
            </a:r>
          </a:p>
          <a:p>
            <a:r>
              <a:rPr lang="en-US" dirty="0" err="1"/>
              <a:t>Samarbete</a:t>
            </a:r>
            <a:r>
              <a:rPr lang="en-US" dirty="0"/>
              <a:t> med </a:t>
            </a:r>
            <a:r>
              <a:rPr lang="en-US" dirty="0" err="1"/>
              <a:t>professionsföreningar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FA5EC16C-E6C3-4051-B4F9-1CCA58F464E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0" y="1274124"/>
            <a:ext cx="4200272" cy="4979704"/>
          </a:xfr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7BB9C428-3474-76F9-F013-C38F1408F7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128" y="4736983"/>
            <a:ext cx="3495437" cy="2207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113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6E00F4F-C0D3-F2AF-05DB-362E7D60D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Samarbete med SFANE</a:t>
            </a:r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E3575E52-D48C-74A6-1BFD-F250834481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81231" y="1600200"/>
            <a:ext cx="6981538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403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4A85B3A-84FA-0F49-04AC-36AA65628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Förslag/önskemål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089378A-2C3C-562D-9033-0474B5A7FDF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/>
              <a:t>Illamående nytt- rapport</a:t>
            </a:r>
          </a:p>
          <a:p>
            <a:r>
              <a:rPr lang="sv-SE" dirty="0"/>
              <a:t>Temperatur forskning-rapport</a:t>
            </a:r>
          </a:p>
          <a:p>
            <a:r>
              <a:rPr lang="sv-SE" dirty="0"/>
              <a:t>Spännande nya rapporter</a:t>
            </a:r>
          </a:p>
          <a:p>
            <a:r>
              <a:rPr lang="sv-SE" dirty="0"/>
              <a:t>SPOR- ny version, nya variabler</a:t>
            </a:r>
          </a:p>
          <a:p>
            <a:r>
              <a:rPr lang="sv-SE" dirty="0"/>
              <a:t>Benchmarking-hur använda?</a:t>
            </a:r>
          </a:p>
          <a:p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B5F751D-7CA5-7FE7-EFFB-3FAC0BBFAF9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sv-SE" dirty="0"/>
              <a:t>PAWI- kan vi ansluta?</a:t>
            </a:r>
          </a:p>
          <a:p>
            <a:r>
              <a:rPr lang="sv-SE" dirty="0"/>
              <a:t>Goda exempel</a:t>
            </a:r>
          </a:p>
          <a:p>
            <a:r>
              <a:rPr lang="sv-SE" dirty="0"/>
              <a:t>Postoperativ smärta</a:t>
            </a:r>
          </a:p>
          <a:p>
            <a:r>
              <a:rPr lang="sv-SE" dirty="0"/>
              <a:t>Äldre och sköra patienter</a:t>
            </a:r>
          </a:p>
          <a:p>
            <a:r>
              <a:rPr lang="sv-SE" dirty="0"/>
              <a:t>Forska med SPOR</a:t>
            </a:r>
          </a:p>
          <a:p>
            <a:r>
              <a:rPr lang="sv-SE" dirty="0"/>
              <a:t>Föreläsare?</a:t>
            </a:r>
          </a:p>
          <a:p>
            <a:r>
              <a:rPr lang="sv-SE" dirty="0"/>
              <a:t>mm…….</a:t>
            </a:r>
          </a:p>
          <a:p>
            <a:endParaRPr lang="sv-SE" dirty="0"/>
          </a:p>
          <a:p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A1C8A362-8D73-6E19-03A8-8A44A671D3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7452" y="5909736"/>
            <a:ext cx="969348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050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C0631F9-C9D1-8669-35E2-F45B7232D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Mentimeter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A029D64-606F-72AE-DFC9-67EFA2E913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3608" y="1916832"/>
            <a:ext cx="7283152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sv-SE" dirty="0"/>
              <a:t>Din tur!!</a:t>
            </a:r>
          </a:p>
          <a:p>
            <a:pPr marL="0" indent="0" algn="ctr">
              <a:buNone/>
            </a:pPr>
            <a:endParaRPr lang="sv-SE" dirty="0"/>
          </a:p>
          <a:p>
            <a:pPr marL="0" indent="0" algn="ctr">
              <a:buNone/>
            </a:pPr>
            <a:r>
              <a:rPr lang="sv-SE" dirty="0"/>
              <a:t>Kom med förslag!</a:t>
            </a:r>
          </a:p>
          <a:p>
            <a:pPr marL="0" indent="0" algn="ctr">
              <a:buNone/>
            </a:pPr>
            <a:endParaRPr lang="sv-SE" dirty="0"/>
          </a:p>
          <a:p>
            <a:pPr marL="0" indent="0" algn="ctr">
              <a:buNone/>
            </a:pPr>
            <a:r>
              <a:rPr lang="sv-SE" dirty="0"/>
              <a:t>Tack! </a:t>
            </a:r>
          </a:p>
          <a:p>
            <a:pPr marL="0" indent="0" algn="ctr">
              <a:buNone/>
            </a:pPr>
            <a:r>
              <a:rPr lang="sv-SE" dirty="0">
                <a:solidFill>
                  <a:srgbClr val="FF0000"/>
                </a:solidFill>
              </a:rPr>
              <a:t>❤</a:t>
            </a:r>
          </a:p>
          <a:p>
            <a:pPr marL="0" indent="0" algn="ctr">
              <a:buNone/>
            </a:pPr>
            <a:endParaRPr lang="sv-SE" sz="1800"/>
          </a:p>
          <a:p>
            <a:pPr marL="0" indent="0" algn="ctr">
              <a:buNone/>
            </a:pPr>
            <a:r>
              <a:rPr lang="sv-SE" sz="1800"/>
              <a:t>Kod</a:t>
            </a:r>
            <a:r>
              <a:rPr lang="sv-SE" sz="1800" dirty="0"/>
              <a:t>:7412 9806</a:t>
            </a:r>
          </a:p>
          <a:p>
            <a:pPr marL="0" indent="0" algn="ctr">
              <a:buNone/>
            </a:pPr>
            <a:endParaRPr lang="sv-SE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sv-SE" sz="1600" dirty="0">
                <a:hlinkClick r:id="rId2"/>
              </a:rPr>
              <a:t>https://www.menti.com/alb12g3f89xo</a:t>
            </a:r>
            <a:endParaRPr lang="sv-SE" sz="1600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3304D677-2060-BC61-0CA4-B54DDAAAFE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7452" y="6009941"/>
            <a:ext cx="969348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5710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ormal2019PPT.potx" id="{6E8847D7-F879-4764-A675-DCB5C6FA918C}" vid="{031A62B4-A97A-47F0-8E26-5372AFC36092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964</TotalTime>
  <Words>206</Words>
  <Application>Microsoft Office PowerPoint</Application>
  <PresentationFormat>Bildspel på skärmen (4:3)</PresentationFormat>
  <Paragraphs>67</Paragraphs>
  <Slides>7</Slides>
  <Notes>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Office-tema</vt:lpstr>
      <vt:lpstr>N Y H E T 2024</vt:lpstr>
      <vt:lpstr>Bakgrund</vt:lpstr>
      <vt:lpstr>Dagsläget</vt:lpstr>
      <vt:lpstr>IDÉ</vt:lpstr>
      <vt:lpstr>Samarbete med SFANE</vt:lpstr>
      <vt:lpstr>Förslag/önskemål</vt:lpstr>
      <vt:lpstr>Mentimeter</vt:lpstr>
    </vt:vector>
  </TitlesOfParts>
  <Company>Region Sormland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Lyckner, Sara</dc:creator>
  <cp:lastModifiedBy>Lyckner, Sara</cp:lastModifiedBy>
  <cp:revision>14</cp:revision>
  <dcterms:created xsi:type="dcterms:W3CDTF">2024-03-11T15:48:53Z</dcterms:created>
  <dcterms:modified xsi:type="dcterms:W3CDTF">2024-03-14T22:14:06Z</dcterms:modified>
</cp:coreProperties>
</file>