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</p:sldIdLst>
  <p:sldSz cx="6858000" cy="9144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50" d="100"/>
          <a:sy n="50" d="100"/>
        </p:scale>
        <p:origin x="2124" y="1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92D3F-7A0B-4065-BB64-64CB7B6F0D01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802-8CC2-4E71-AD88-925C70F33C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99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59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31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80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44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22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1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42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84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021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045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00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078F-B697-4E93-BDAA-9A7555CBE48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83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93B844A-60E7-E3D1-B0B1-BF5C1D847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3016" cy="849789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374A293-BAF7-CAF8-EBCD-8DFC3AAA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73177" y="0"/>
            <a:ext cx="3254927" cy="8497898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423471"/>
            <a:ext cx="4800600" cy="2088232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KVALITETSINDEX </a:t>
            </a:r>
          </a:p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VINNARE </a:t>
            </a:r>
          </a:p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A56ECF-ECA9-7420-4DB9-A79693168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38" y="2627784"/>
            <a:ext cx="3341219" cy="1502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86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CC416D5-67F4-4B2C-D1BD-BA2504EA9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83" y="41986"/>
            <a:ext cx="6366069" cy="91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9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Webbplats, Internetreklam&#10;&#10;Automatiskt genererad beskrivning">
            <a:extLst>
              <a:ext uri="{FF2B5EF4-FFF2-40B4-BE49-F238E27FC236}">
                <a16:creationId xmlns:a16="http://schemas.microsoft.com/office/drawing/2014/main" id="{AD6D3F3B-99E8-FF1B-C37F-4833A3768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54" y="90488"/>
            <a:ext cx="6206893" cy="896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532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B5F2238-0ED1-7328-5AD7-41E5D3030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46" y="90488"/>
            <a:ext cx="6251709" cy="896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06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7FD0D50-9556-9A24-BE36-74844E9D8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46" y="90488"/>
            <a:ext cx="6251709" cy="896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21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56698C5-B107-4E2D-FF6B-F3F403B53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38" y="90488"/>
            <a:ext cx="6296525" cy="896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17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973E3F7-A8B0-A9C8-DB4C-0B3C0282F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36194" cy="500404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AB36C45-0546-7D49-F83D-AD2D210C4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309" y="971600"/>
            <a:ext cx="3556051" cy="508537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9A3E637-820D-B260-7F55-BE44129EA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40" y="4106935"/>
            <a:ext cx="3536195" cy="50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52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mal2019PPT.potx" id="{6E8847D7-F879-4764-A675-DCB5C6FA918C}" vid="{031A62B4-A97A-47F0-8E26-5372AFC360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809</TotalTime>
  <Words>3</Words>
  <Application>Microsoft Office PowerPoint</Application>
  <PresentationFormat>Bildspel på skärmen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Spetz, Peter</dc:creator>
  <cp:lastModifiedBy>Spetz, Peter</cp:lastModifiedBy>
  <cp:revision>3</cp:revision>
  <dcterms:created xsi:type="dcterms:W3CDTF">2024-03-14T16:31:04Z</dcterms:created>
  <dcterms:modified xsi:type="dcterms:W3CDTF">2024-03-15T06:00:17Z</dcterms:modified>
</cp:coreProperties>
</file>