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9" r:id="rId2"/>
    <p:sldMasterId id="2147483681" r:id="rId3"/>
  </p:sldMasterIdLst>
  <p:notesMasterIdLst>
    <p:notesMasterId r:id="rId15"/>
  </p:notesMasterIdLst>
  <p:sldIdLst>
    <p:sldId id="282" r:id="rId4"/>
    <p:sldId id="268" r:id="rId5"/>
    <p:sldId id="284" r:id="rId6"/>
    <p:sldId id="293" r:id="rId7"/>
    <p:sldId id="296" r:id="rId8"/>
    <p:sldId id="286" r:id="rId9"/>
    <p:sldId id="270" r:id="rId10"/>
    <p:sldId id="290" r:id="rId11"/>
    <p:sldId id="291" r:id="rId12"/>
    <p:sldId id="292" r:id="rId13"/>
    <p:sldId id="295" r:id="rId1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å här använder du mallen" id="{473663C1-353E-4E83-98A4-587519317855}">
          <p14:sldIdLst/>
        </p14:section>
        <p14:section name="Vit bakgrund" id="{DFC5985A-82B4-4472-ADA6-9410C19638A8}">
          <p14:sldIdLst>
            <p14:sldId id="282"/>
            <p14:sldId id="268"/>
            <p14:sldId id="284"/>
            <p14:sldId id="293"/>
            <p14:sldId id="296"/>
            <p14:sldId id="286"/>
            <p14:sldId id="270"/>
            <p14:sldId id="290"/>
            <p14:sldId id="291"/>
            <p14:sldId id="292"/>
            <p14:sldId id="295"/>
          </p14:sldIdLst>
        </p14:section>
        <p14:section name="Prickig bakgrund" id="{D2734138-70B8-47CD-8428-8D3A18E2B137}">
          <p14:sldIdLst/>
        </p14:section>
        <p14:section name="Fler bilder" id="{8E885D88-FE07-48AB-95F5-E17CA15B72D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F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A5B894-B516-44C5-A70F-58BBD4CBC28F}" v="412" dt="2024-02-27T11:40:29.1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7081" autoAdjust="0"/>
  </p:normalViewPr>
  <p:slideViewPr>
    <p:cSldViewPr snapToGrid="0">
      <p:cViewPr varScale="1">
        <p:scale>
          <a:sx n="51" d="100"/>
          <a:sy n="51" d="100"/>
        </p:scale>
        <p:origin x="1208" y="40"/>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21"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Sundequist Steen" userId="6bc5d9f9-08bc-4863-8e0f-8af9da43619a" providerId="ADAL" clId="{0FA5B894-B516-44C5-A70F-58BBD4CBC28F}"/>
    <pc:docChg chg="undo custSel addSld delSld modSld sldOrd addMainMaster modSection">
      <pc:chgData name="Anna Sundequist Steen" userId="6bc5d9f9-08bc-4863-8e0f-8af9da43619a" providerId="ADAL" clId="{0FA5B894-B516-44C5-A70F-58BBD4CBC28F}" dt="2024-03-04T09:55:00.889" v="1895" actId="729"/>
      <pc:docMkLst>
        <pc:docMk/>
      </pc:docMkLst>
      <pc:sldChg chg="modSp mod">
        <pc:chgData name="Anna Sundequist Steen" userId="6bc5d9f9-08bc-4863-8e0f-8af9da43619a" providerId="ADAL" clId="{0FA5B894-B516-44C5-A70F-58BBD4CBC28F}" dt="2024-02-27T07:26:35.904" v="23" actId="20577"/>
        <pc:sldMkLst>
          <pc:docMk/>
          <pc:sldMk cId="3207513826" sldId="268"/>
        </pc:sldMkLst>
        <pc:spChg chg="mod">
          <ac:chgData name="Anna Sundequist Steen" userId="6bc5d9f9-08bc-4863-8e0f-8af9da43619a" providerId="ADAL" clId="{0FA5B894-B516-44C5-A70F-58BBD4CBC28F}" dt="2024-02-27T07:26:35.904" v="23" actId="20577"/>
          <ac:spMkLst>
            <pc:docMk/>
            <pc:sldMk cId="3207513826" sldId="268"/>
            <ac:spMk id="6" creationId="{68D4DFD3-840A-F1D9-4495-148250EC335C}"/>
          </ac:spMkLst>
        </pc:spChg>
      </pc:sldChg>
      <pc:sldChg chg="modNotesTx">
        <pc:chgData name="Anna Sundequist Steen" userId="6bc5d9f9-08bc-4863-8e0f-8af9da43619a" providerId="ADAL" clId="{0FA5B894-B516-44C5-A70F-58BBD4CBC28F}" dt="2024-02-27T07:37:08.287" v="799" actId="313"/>
        <pc:sldMkLst>
          <pc:docMk/>
          <pc:sldMk cId="403290540" sldId="270"/>
        </pc:sldMkLst>
      </pc:sldChg>
      <pc:sldChg chg="del mod modShow">
        <pc:chgData name="Anna Sundequist Steen" userId="6bc5d9f9-08bc-4863-8e0f-8af9da43619a" providerId="ADAL" clId="{0FA5B894-B516-44C5-A70F-58BBD4CBC28F}" dt="2024-02-27T08:46:33.190" v="1282" actId="47"/>
        <pc:sldMkLst>
          <pc:docMk/>
          <pc:sldMk cId="1892775179" sldId="276"/>
        </pc:sldMkLst>
      </pc:sldChg>
      <pc:sldChg chg="modNotesTx">
        <pc:chgData name="Anna Sundequist Steen" userId="6bc5d9f9-08bc-4863-8e0f-8af9da43619a" providerId="ADAL" clId="{0FA5B894-B516-44C5-A70F-58BBD4CBC28F}" dt="2024-02-27T07:39:35.669" v="940" actId="20577"/>
        <pc:sldMkLst>
          <pc:docMk/>
          <pc:sldMk cId="4169325223" sldId="284"/>
        </pc:sldMkLst>
      </pc:sldChg>
      <pc:sldChg chg="modSp mod modNotesTx">
        <pc:chgData name="Anna Sundequist Steen" userId="6bc5d9f9-08bc-4863-8e0f-8af9da43619a" providerId="ADAL" clId="{0FA5B894-B516-44C5-A70F-58BBD4CBC28F}" dt="2024-02-27T11:34:32.768" v="1448" actId="20577"/>
        <pc:sldMkLst>
          <pc:docMk/>
          <pc:sldMk cId="2451272891" sldId="286"/>
        </pc:sldMkLst>
        <pc:spChg chg="mod">
          <ac:chgData name="Anna Sundequist Steen" userId="6bc5d9f9-08bc-4863-8e0f-8af9da43619a" providerId="ADAL" clId="{0FA5B894-B516-44C5-A70F-58BBD4CBC28F}" dt="2024-02-27T11:34:32.768" v="1448" actId="20577"/>
          <ac:spMkLst>
            <pc:docMk/>
            <pc:sldMk cId="2451272891" sldId="286"/>
            <ac:spMk id="2" creationId="{96999F63-D8E3-2EF0-1DA5-78FCBD97D7A0}"/>
          </ac:spMkLst>
        </pc:spChg>
      </pc:sldChg>
      <pc:sldChg chg="del mod modShow">
        <pc:chgData name="Anna Sundequist Steen" userId="6bc5d9f9-08bc-4863-8e0f-8af9da43619a" providerId="ADAL" clId="{0FA5B894-B516-44C5-A70F-58BBD4CBC28F}" dt="2024-02-27T08:46:22.583" v="1279" actId="47"/>
        <pc:sldMkLst>
          <pc:docMk/>
          <pc:sldMk cId="844892706" sldId="287"/>
        </pc:sldMkLst>
      </pc:sldChg>
      <pc:sldChg chg="del mod modShow">
        <pc:chgData name="Anna Sundequist Steen" userId="6bc5d9f9-08bc-4863-8e0f-8af9da43619a" providerId="ADAL" clId="{0FA5B894-B516-44C5-A70F-58BBD4CBC28F}" dt="2024-02-27T08:46:25.189" v="1280" actId="47"/>
        <pc:sldMkLst>
          <pc:docMk/>
          <pc:sldMk cId="2687758923" sldId="288"/>
        </pc:sldMkLst>
      </pc:sldChg>
      <pc:sldChg chg="del mod modShow">
        <pc:chgData name="Anna Sundequist Steen" userId="6bc5d9f9-08bc-4863-8e0f-8af9da43619a" providerId="ADAL" clId="{0FA5B894-B516-44C5-A70F-58BBD4CBC28F}" dt="2024-02-27T08:46:27.008" v="1281" actId="47"/>
        <pc:sldMkLst>
          <pc:docMk/>
          <pc:sldMk cId="1531930760" sldId="289"/>
        </pc:sldMkLst>
      </pc:sldChg>
      <pc:sldChg chg="add mod modShow">
        <pc:chgData name="Anna Sundequist Steen" userId="6bc5d9f9-08bc-4863-8e0f-8af9da43619a" providerId="ADAL" clId="{0FA5B894-B516-44C5-A70F-58BBD4CBC28F}" dt="2024-03-04T09:54:50.104" v="1892" actId="729"/>
        <pc:sldMkLst>
          <pc:docMk/>
          <pc:sldMk cId="2348439109" sldId="290"/>
        </pc:sldMkLst>
      </pc:sldChg>
      <pc:sldChg chg="modSp add mod modShow modNotesTx">
        <pc:chgData name="Anna Sundequist Steen" userId="6bc5d9f9-08bc-4863-8e0f-8af9da43619a" providerId="ADAL" clId="{0FA5B894-B516-44C5-A70F-58BBD4CBC28F}" dt="2024-03-04T09:54:52.008" v="1893" actId="729"/>
        <pc:sldMkLst>
          <pc:docMk/>
          <pc:sldMk cId="822385663" sldId="291"/>
        </pc:sldMkLst>
        <pc:spChg chg="mod">
          <ac:chgData name="Anna Sundequist Steen" userId="6bc5d9f9-08bc-4863-8e0f-8af9da43619a" providerId="ADAL" clId="{0FA5B894-B516-44C5-A70F-58BBD4CBC28F}" dt="2024-03-04T07:53:56.196" v="1882" actId="20577"/>
          <ac:spMkLst>
            <pc:docMk/>
            <pc:sldMk cId="822385663" sldId="291"/>
            <ac:spMk id="3" creationId="{851BF56E-76A6-453C-5F39-7DB7B1AD4C73}"/>
          </ac:spMkLst>
        </pc:spChg>
        <pc:spChg chg="mod">
          <ac:chgData name="Anna Sundequist Steen" userId="6bc5d9f9-08bc-4863-8e0f-8af9da43619a" providerId="ADAL" clId="{0FA5B894-B516-44C5-A70F-58BBD4CBC28F}" dt="2024-03-04T07:54:18.640" v="1890" actId="20577"/>
          <ac:spMkLst>
            <pc:docMk/>
            <pc:sldMk cId="822385663" sldId="291"/>
            <ac:spMk id="6" creationId="{962325BA-7FE3-8135-849D-A8113AB60D99}"/>
          </ac:spMkLst>
        </pc:spChg>
        <pc:spChg chg="mod">
          <ac:chgData name="Anna Sundequist Steen" userId="6bc5d9f9-08bc-4863-8e0f-8af9da43619a" providerId="ADAL" clId="{0FA5B894-B516-44C5-A70F-58BBD4CBC28F}" dt="2024-03-04T07:53:51.985" v="1880" actId="20577"/>
          <ac:spMkLst>
            <pc:docMk/>
            <pc:sldMk cId="822385663" sldId="291"/>
            <ac:spMk id="8" creationId="{DEA4A917-1F8B-68F2-384D-4F05C5EA174C}"/>
          </ac:spMkLst>
        </pc:spChg>
      </pc:sldChg>
      <pc:sldChg chg="modSp add mod modShow">
        <pc:chgData name="Anna Sundequist Steen" userId="6bc5d9f9-08bc-4863-8e0f-8af9da43619a" providerId="ADAL" clId="{0FA5B894-B516-44C5-A70F-58BBD4CBC28F}" dt="2024-03-04T09:54:55.688" v="1894" actId="729"/>
        <pc:sldMkLst>
          <pc:docMk/>
          <pc:sldMk cId="2767632648" sldId="292"/>
        </pc:sldMkLst>
        <pc:spChg chg="mod">
          <ac:chgData name="Anna Sundequist Steen" userId="6bc5d9f9-08bc-4863-8e0f-8af9da43619a" providerId="ADAL" clId="{0FA5B894-B516-44C5-A70F-58BBD4CBC28F}" dt="2024-03-04T07:54:13.565" v="1888" actId="20577"/>
          <ac:spMkLst>
            <pc:docMk/>
            <pc:sldMk cId="2767632648" sldId="292"/>
            <ac:spMk id="3" creationId="{2BDCE1AC-8C37-82A8-3297-9B43204A13D1}"/>
          </ac:spMkLst>
        </pc:spChg>
        <pc:spChg chg="mod">
          <ac:chgData name="Anna Sundequist Steen" userId="6bc5d9f9-08bc-4863-8e0f-8af9da43619a" providerId="ADAL" clId="{0FA5B894-B516-44C5-A70F-58BBD4CBC28F}" dt="2024-03-04T07:54:05.389" v="1884" actId="20577"/>
          <ac:spMkLst>
            <pc:docMk/>
            <pc:sldMk cId="2767632648" sldId="292"/>
            <ac:spMk id="6" creationId="{962325BA-7FE3-8135-849D-A8113AB60D99}"/>
          </ac:spMkLst>
        </pc:spChg>
        <pc:spChg chg="mod">
          <ac:chgData name="Anna Sundequist Steen" userId="6bc5d9f9-08bc-4863-8e0f-8af9da43619a" providerId="ADAL" clId="{0FA5B894-B516-44C5-A70F-58BBD4CBC28F}" dt="2024-03-04T07:54:09.691" v="1886" actId="20577"/>
          <ac:spMkLst>
            <pc:docMk/>
            <pc:sldMk cId="2767632648" sldId="292"/>
            <ac:spMk id="8" creationId="{DEA4A917-1F8B-68F2-384D-4F05C5EA174C}"/>
          </ac:spMkLst>
        </pc:spChg>
      </pc:sldChg>
      <pc:sldChg chg="new del">
        <pc:chgData name="Anna Sundequist Steen" userId="6bc5d9f9-08bc-4863-8e0f-8af9da43619a" providerId="ADAL" clId="{0FA5B894-B516-44C5-A70F-58BBD4CBC28F}" dt="2024-02-27T07:42:17.066" v="942" actId="47"/>
        <pc:sldMkLst>
          <pc:docMk/>
          <pc:sldMk cId="1697165603" sldId="293"/>
        </pc:sldMkLst>
      </pc:sldChg>
      <pc:sldChg chg="addSp delSp modSp new mod ord modShow modNotesTx">
        <pc:chgData name="Anna Sundequist Steen" userId="6bc5d9f9-08bc-4863-8e0f-8af9da43619a" providerId="ADAL" clId="{0FA5B894-B516-44C5-A70F-58BBD4CBC28F}" dt="2024-03-04T09:55:00.889" v="1895" actId="729"/>
        <pc:sldMkLst>
          <pc:docMk/>
          <pc:sldMk cId="2237062827" sldId="293"/>
        </pc:sldMkLst>
        <pc:spChg chg="mod">
          <ac:chgData name="Anna Sundequist Steen" userId="6bc5d9f9-08bc-4863-8e0f-8af9da43619a" providerId="ADAL" clId="{0FA5B894-B516-44C5-A70F-58BBD4CBC28F}" dt="2024-02-27T07:43:08.577" v="986" actId="20577"/>
          <ac:spMkLst>
            <pc:docMk/>
            <pc:sldMk cId="2237062827" sldId="293"/>
            <ac:spMk id="2" creationId="{1EBA9382-D8C1-6AB2-BBAB-03C4510B3B15}"/>
          </ac:spMkLst>
        </pc:spChg>
        <pc:spChg chg="del mod">
          <ac:chgData name="Anna Sundequist Steen" userId="6bc5d9f9-08bc-4863-8e0f-8af9da43619a" providerId="ADAL" clId="{0FA5B894-B516-44C5-A70F-58BBD4CBC28F}" dt="2024-02-27T07:42:31.764" v="945"/>
          <ac:spMkLst>
            <pc:docMk/>
            <pc:sldMk cId="2237062827" sldId="293"/>
            <ac:spMk id="3" creationId="{DBA9C0F9-311F-963F-FDDA-8FD1A670141D}"/>
          </ac:spMkLst>
        </pc:spChg>
        <pc:spChg chg="add mod">
          <ac:chgData name="Anna Sundequist Steen" userId="6bc5d9f9-08bc-4863-8e0f-8af9da43619a" providerId="ADAL" clId="{0FA5B894-B516-44C5-A70F-58BBD4CBC28F}" dt="2024-02-27T07:59:13.064" v="1189" actId="34135"/>
          <ac:spMkLst>
            <pc:docMk/>
            <pc:sldMk cId="2237062827" sldId="293"/>
            <ac:spMk id="5" creationId="{0AE298F0-2F08-DC10-311D-EF5535E524F2}"/>
          </ac:spMkLst>
        </pc:spChg>
        <pc:spChg chg="add mod">
          <ac:chgData name="Anna Sundequist Steen" userId="6bc5d9f9-08bc-4863-8e0f-8af9da43619a" providerId="ADAL" clId="{0FA5B894-B516-44C5-A70F-58BBD4CBC28F}" dt="2024-02-27T07:59:13.064" v="1189" actId="34135"/>
          <ac:spMkLst>
            <pc:docMk/>
            <pc:sldMk cId="2237062827" sldId="293"/>
            <ac:spMk id="6" creationId="{0CBA07BD-FF35-5E82-8142-7B6BE00016A3}"/>
          </ac:spMkLst>
        </pc:spChg>
        <pc:spChg chg="add mod">
          <ac:chgData name="Anna Sundequist Steen" userId="6bc5d9f9-08bc-4863-8e0f-8af9da43619a" providerId="ADAL" clId="{0FA5B894-B516-44C5-A70F-58BBD4CBC28F}" dt="2024-02-27T07:59:13.064" v="1189" actId="34135"/>
          <ac:spMkLst>
            <pc:docMk/>
            <pc:sldMk cId="2237062827" sldId="293"/>
            <ac:spMk id="7" creationId="{E39EF0FE-ADE1-5871-606B-959914DD8BB6}"/>
          </ac:spMkLst>
        </pc:spChg>
        <pc:picChg chg="add mod">
          <ac:chgData name="Anna Sundequist Steen" userId="6bc5d9f9-08bc-4863-8e0f-8af9da43619a" providerId="ADAL" clId="{0FA5B894-B516-44C5-A70F-58BBD4CBC28F}" dt="2024-02-27T07:59:13.064" v="1189" actId="34135"/>
          <ac:picMkLst>
            <pc:docMk/>
            <pc:sldMk cId="2237062827" sldId="293"/>
            <ac:picMk id="4" creationId="{F2ECDF51-B9B8-9247-E367-14BABDA64686}"/>
          </ac:picMkLst>
        </pc:picChg>
      </pc:sldChg>
      <pc:sldChg chg="add del">
        <pc:chgData name="Anna Sundequist Steen" userId="6bc5d9f9-08bc-4863-8e0f-8af9da43619a" providerId="ADAL" clId="{0FA5B894-B516-44C5-A70F-58BBD4CBC28F}" dt="2024-02-27T07:45:41.852" v="1077" actId="47"/>
        <pc:sldMkLst>
          <pc:docMk/>
          <pc:sldMk cId="602600142" sldId="294"/>
        </pc:sldMkLst>
      </pc:sldChg>
      <pc:sldChg chg="addSp delSp modSp add del mod">
        <pc:chgData name="Anna Sundequist Steen" userId="6bc5d9f9-08bc-4863-8e0f-8af9da43619a" providerId="ADAL" clId="{0FA5B894-B516-44C5-A70F-58BBD4CBC28F}" dt="2024-02-27T08:45:52.375" v="1278" actId="47"/>
        <pc:sldMkLst>
          <pc:docMk/>
          <pc:sldMk cId="1362021460" sldId="294"/>
        </pc:sldMkLst>
        <pc:spChg chg="add mod">
          <ac:chgData name="Anna Sundequist Steen" userId="6bc5d9f9-08bc-4863-8e0f-8af9da43619a" providerId="ADAL" clId="{0FA5B894-B516-44C5-A70F-58BBD4CBC28F}" dt="2024-02-27T08:44:43.324" v="1277" actId="20577"/>
          <ac:spMkLst>
            <pc:docMk/>
            <pc:sldMk cId="1362021460" sldId="294"/>
            <ac:spMk id="3" creationId="{4BF9722D-462D-FBE2-B13A-EAD0B75DB209}"/>
          </ac:spMkLst>
        </pc:spChg>
        <pc:picChg chg="add mod">
          <ac:chgData name="Anna Sundequist Steen" userId="6bc5d9f9-08bc-4863-8e0f-8af9da43619a" providerId="ADAL" clId="{0FA5B894-B516-44C5-A70F-58BBD4CBC28F}" dt="2024-02-27T07:46:06.269" v="1083" actId="14100"/>
          <ac:picMkLst>
            <pc:docMk/>
            <pc:sldMk cId="1362021460" sldId="294"/>
            <ac:picMk id="2" creationId="{9D856F84-75F8-478F-273E-FAB4C9C64F9E}"/>
          </ac:picMkLst>
        </pc:picChg>
        <pc:picChg chg="del">
          <ac:chgData name="Anna Sundequist Steen" userId="6bc5d9f9-08bc-4863-8e0f-8af9da43619a" providerId="ADAL" clId="{0FA5B894-B516-44C5-A70F-58BBD4CBC28F}" dt="2024-02-27T07:45:51.044" v="1079" actId="478"/>
          <ac:picMkLst>
            <pc:docMk/>
            <pc:sldMk cId="1362021460" sldId="294"/>
            <ac:picMk id="3" creationId="{93C1BE2D-4C70-B8BB-FB24-9D693D5BF218}"/>
          </ac:picMkLst>
        </pc:picChg>
      </pc:sldChg>
      <pc:sldChg chg="addSp delSp modSp new del mod">
        <pc:chgData name="Anna Sundequist Steen" userId="6bc5d9f9-08bc-4863-8e0f-8af9da43619a" providerId="ADAL" clId="{0FA5B894-B516-44C5-A70F-58BBD4CBC28F}" dt="2024-02-27T08:53:46.289" v="1376" actId="47"/>
        <pc:sldMkLst>
          <pc:docMk/>
          <pc:sldMk cId="3349188319" sldId="294"/>
        </pc:sldMkLst>
        <pc:spChg chg="mod">
          <ac:chgData name="Anna Sundequist Steen" userId="6bc5d9f9-08bc-4863-8e0f-8af9da43619a" providerId="ADAL" clId="{0FA5B894-B516-44C5-A70F-58BBD4CBC28F}" dt="2024-02-27T08:49:37.688" v="1344" actId="20577"/>
          <ac:spMkLst>
            <pc:docMk/>
            <pc:sldMk cId="3349188319" sldId="294"/>
            <ac:spMk id="2" creationId="{22E58990-5105-4FFD-E652-CCC46D3F1971}"/>
          </ac:spMkLst>
        </pc:spChg>
        <pc:spChg chg="del mod">
          <ac:chgData name="Anna Sundequist Steen" userId="6bc5d9f9-08bc-4863-8e0f-8af9da43619a" providerId="ADAL" clId="{0FA5B894-B516-44C5-A70F-58BBD4CBC28F}" dt="2024-02-27T08:50:24.440" v="1345" actId="931"/>
          <ac:spMkLst>
            <pc:docMk/>
            <pc:sldMk cId="3349188319" sldId="294"/>
            <ac:spMk id="3" creationId="{EF5E54CA-79EE-F3DF-226E-7E8EF67CA9E0}"/>
          </ac:spMkLst>
        </pc:spChg>
        <pc:spChg chg="add mod">
          <ac:chgData name="Anna Sundequist Steen" userId="6bc5d9f9-08bc-4863-8e0f-8af9da43619a" providerId="ADAL" clId="{0FA5B894-B516-44C5-A70F-58BBD4CBC28F}" dt="2024-02-27T08:51:52.299" v="1353" actId="478"/>
          <ac:spMkLst>
            <pc:docMk/>
            <pc:sldMk cId="3349188319" sldId="294"/>
            <ac:spMk id="15" creationId="{DB297F33-5422-74E3-0FF8-BFD108C67D39}"/>
          </ac:spMkLst>
        </pc:spChg>
        <pc:picChg chg="add del mod">
          <ac:chgData name="Anna Sundequist Steen" userId="6bc5d9f9-08bc-4863-8e0f-8af9da43619a" providerId="ADAL" clId="{0FA5B894-B516-44C5-A70F-58BBD4CBC28F}" dt="2024-02-27T08:51:52.299" v="1353" actId="478"/>
          <ac:picMkLst>
            <pc:docMk/>
            <pc:sldMk cId="3349188319" sldId="294"/>
            <ac:picMk id="5" creationId="{A5D79E0B-0480-6AE0-29CE-FC39BCEF2FD8}"/>
          </ac:picMkLst>
        </pc:picChg>
        <pc:picChg chg="add mod">
          <ac:chgData name="Anna Sundequist Steen" userId="6bc5d9f9-08bc-4863-8e0f-8af9da43619a" providerId="ADAL" clId="{0FA5B894-B516-44C5-A70F-58BBD4CBC28F}" dt="2024-02-27T08:51:30.657" v="1346" actId="931"/>
          <ac:picMkLst>
            <pc:docMk/>
            <pc:sldMk cId="3349188319" sldId="294"/>
            <ac:picMk id="7" creationId="{155E0C61-1318-BD48-C550-AED281F8761D}"/>
          </ac:picMkLst>
        </pc:picChg>
        <pc:picChg chg="add del mod">
          <ac:chgData name="Anna Sundequist Steen" userId="6bc5d9f9-08bc-4863-8e0f-8af9da43619a" providerId="ADAL" clId="{0FA5B894-B516-44C5-A70F-58BBD4CBC28F}" dt="2024-02-27T08:52:38.499" v="1356" actId="21"/>
          <ac:picMkLst>
            <pc:docMk/>
            <pc:sldMk cId="3349188319" sldId="294"/>
            <ac:picMk id="9" creationId="{FE734A4A-12D2-AF9E-40E8-C4F10B1A047C}"/>
          </ac:picMkLst>
        </pc:picChg>
        <pc:picChg chg="add del mod">
          <ac:chgData name="Anna Sundequist Steen" userId="6bc5d9f9-08bc-4863-8e0f-8af9da43619a" providerId="ADAL" clId="{0FA5B894-B516-44C5-A70F-58BBD4CBC28F}" dt="2024-02-27T08:51:44.590" v="1350" actId="478"/>
          <ac:picMkLst>
            <pc:docMk/>
            <pc:sldMk cId="3349188319" sldId="294"/>
            <ac:picMk id="11" creationId="{21764747-B263-38D0-0F24-04C13EB6FD26}"/>
          </ac:picMkLst>
        </pc:picChg>
        <pc:picChg chg="add del mod">
          <ac:chgData name="Anna Sundequist Steen" userId="6bc5d9f9-08bc-4863-8e0f-8af9da43619a" providerId="ADAL" clId="{0FA5B894-B516-44C5-A70F-58BBD4CBC28F}" dt="2024-02-27T08:52:19.755" v="1355" actId="478"/>
          <ac:picMkLst>
            <pc:docMk/>
            <pc:sldMk cId="3349188319" sldId="294"/>
            <ac:picMk id="13" creationId="{F3F73261-5C02-8C96-C0D2-B9671E698757}"/>
          </ac:picMkLst>
        </pc:picChg>
      </pc:sldChg>
      <pc:sldChg chg="addSp delSp modSp new mod modAnim">
        <pc:chgData name="Anna Sundequist Steen" userId="6bc5d9f9-08bc-4863-8e0f-8af9da43619a" providerId="ADAL" clId="{0FA5B894-B516-44C5-A70F-58BBD4CBC28F}" dt="2024-02-27T08:54:06.605" v="1378" actId="1076"/>
        <pc:sldMkLst>
          <pc:docMk/>
          <pc:sldMk cId="3415083302" sldId="295"/>
        </pc:sldMkLst>
        <pc:spChg chg="mod">
          <ac:chgData name="Anna Sundequist Steen" userId="6bc5d9f9-08bc-4863-8e0f-8af9da43619a" providerId="ADAL" clId="{0FA5B894-B516-44C5-A70F-58BBD4CBC28F}" dt="2024-02-27T08:53:26.643" v="1374" actId="122"/>
          <ac:spMkLst>
            <pc:docMk/>
            <pc:sldMk cId="3415083302" sldId="295"/>
            <ac:spMk id="2" creationId="{30A8C842-8879-D7EA-C716-F95D0D76858E}"/>
          </ac:spMkLst>
        </pc:spChg>
        <pc:spChg chg="del">
          <ac:chgData name="Anna Sundequist Steen" userId="6bc5d9f9-08bc-4863-8e0f-8af9da43619a" providerId="ADAL" clId="{0FA5B894-B516-44C5-A70F-58BBD4CBC28F}" dt="2024-02-27T08:52:56.545" v="1358"/>
          <ac:spMkLst>
            <pc:docMk/>
            <pc:sldMk cId="3415083302" sldId="295"/>
            <ac:spMk id="3" creationId="{0DB67FB8-2F9F-785D-6B6A-502F9768B8B9}"/>
          </ac:spMkLst>
        </pc:spChg>
        <pc:picChg chg="add mod">
          <ac:chgData name="Anna Sundequist Steen" userId="6bc5d9f9-08bc-4863-8e0f-8af9da43619a" providerId="ADAL" clId="{0FA5B894-B516-44C5-A70F-58BBD4CBC28F}" dt="2024-02-27T08:54:06.605" v="1378" actId="1076"/>
          <ac:picMkLst>
            <pc:docMk/>
            <pc:sldMk cId="3415083302" sldId="295"/>
            <ac:picMk id="4" creationId="{61820B4D-C5A7-E622-B1F8-311B8C1620C4}"/>
          </ac:picMkLst>
        </pc:picChg>
      </pc:sldChg>
      <pc:sldChg chg="addSp delSp modSp new mod modClrScheme modShow chgLayout">
        <pc:chgData name="Anna Sundequist Steen" userId="6bc5d9f9-08bc-4863-8e0f-8af9da43619a" providerId="ADAL" clId="{0FA5B894-B516-44C5-A70F-58BBD4CBC28F}" dt="2024-03-04T07:51:37.186" v="1878" actId="729"/>
        <pc:sldMkLst>
          <pc:docMk/>
          <pc:sldMk cId="3221517410" sldId="296"/>
        </pc:sldMkLst>
        <pc:spChg chg="mod ord">
          <ac:chgData name="Anna Sundequist Steen" userId="6bc5d9f9-08bc-4863-8e0f-8af9da43619a" providerId="ADAL" clId="{0FA5B894-B516-44C5-A70F-58BBD4CBC28F}" dt="2024-02-27T11:35:03.388" v="1474" actId="700"/>
          <ac:spMkLst>
            <pc:docMk/>
            <pc:sldMk cId="3221517410" sldId="296"/>
            <ac:spMk id="2" creationId="{05BBDE90-DD4E-1A1D-7B45-3C59C833F852}"/>
          </ac:spMkLst>
        </pc:spChg>
        <pc:spChg chg="del mod">
          <ac:chgData name="Anna Sundequist Steen" userId="6bc5d9f9-08bc-4863-8e0f-8af9da43619a" providerId="ADAL" clId="{0FA5B894-B516-44C5-A70F-58BBD4CBC28F}" dt="2024-02-27T11:34:56.775" v="1473" actId="478"/>
          <ac:spMkLst>
            <pc:docMk/>
            <pc:sldMk cId="3221517410" sldId="296"/>
            <ac:spMk id="3" creationId="{774925D3-B957-AA24-ED8D-FED0D9099BE9}"/>
          </ac:spMkLst>
        </pc:spChg>
        <pc:spChg chg="del">
          <ac:chgData name="Anna Sundequist Steen" userId="6bc5d9f9-08bc-4863-8e0f-8af9da43619a" providerId="ADAL" clId="{0FA5B894-B516-44C5-A70F-58BBD4CBC28F}" dt="2024-02-27T11:35:03.388" v="1474" actId="700"/>
          <ac:spMkLst>
            <pc:docMk/>
            <pc:sldMk cId="3221517410" sldId="296"/>
            <ac:spMk id="4" creationId="{1FED43CA-A729-BC2F-D2DD-24E60630DFA3}"/>
          </ac:spMkLst>
        </pc:spChg>
        <pc:spChg chg="add del mod ord">
          <ac:chgData name="Anna Sundequist Steen" userId="6bc5d9f9-08bc-4863-8e0f-8af9da43619a" providerId="ADAL" clId="{0FA5B894-B516-44C5-A70F-58BBD4CBC28F}" dt="2024-02-27T11:35:03.388" v="1474" actId="700"/>
          <ac:spMkLst>
            <pc:docMk/>
            <pc:sldMk cId="3221517410" sldId="296"/>
            <ac:spMk id="6" creationId="{7D1FCE24-3755-4C09-79CF-0A9C091D94AD}"/>
          </ac:spMkLst>
        </pc:spChg>
        <pc:spChg chg="add del mod ord">
          <ac:chgData name="Anna Sundequist Steen" userId="6bc5d9f9-08bc-4863-8e0f-8af9da43619a" providerId="ADAL" clId="{0FA5B894-B516-44C5-A70F-58BBD4CBC28F}" dt="2024-02-27T11:35:45.760" v="1475" actId="1032"/>
          <ac:spMkLst>
            <pc:docMk/>
            <pc:sldMk cId="3221517410" sldId="296"/>
            <ac:spMk id="7" creationId="{D05E8CEC-FC73-F10B-8297-782868F1FD34}"/>
          </ac:spMkLst>
        </pc:spChg>
        <pc:graphicFrameChg chg="add mod modGraphic">
          <ac:chgData name="Anna Sundequist Steen" userId="6bc5d9f9-08bc-4863-8e0f-8af9da43619a" providerId="ADAL" clId="{0FA5B894-B516-44C5-A70F-58BBD4CBC28F}" dt="2024-02-27T11:40:29.180" v="1877" actId="12084"/>
          <ac:graphicFrameMkLst>
            <pc:docMk/>
            <pc:sldMk cId="3221517410" sldId="296"/>
            <ac:graphicFrameMk id="8" creationId="{918F2268-4E11-214D-94AD-358D4CF61165}"/>
          </ac:graphicFrameMkLst>
        </pc:graphicFrameChg>
      </pc:sldChg>
      <pc:sldMasterChg chg="add addSldLayout">
        <pc:chgData name="Anna Sundequist Steen" userId="6bc5d9f9-08bc-4863-8e0f-8af9da43619a" providerId="ADAL" clId="{0FA5B894-B516-44C5-A70F-58BBD4CBC28F}" dt="2024-02-27T07:30:27.975" v="28" actId="27028"/>
        <pc:sldMasterMkLst>
          <pc:docMk/>
          <pc:sldMasterMk cId="3759262313" sldId="2147483681"/>
        </pc:sldMasterMkLst>
        <pc:sldLayoutChg chg="add">
          <pc:chgData name="Anna Sundequist Steen" userId="6bc5d9f9-08bc-4863-8e0f-8af9da43619a" providerId="ADAL" clId="{0FA5B894-B516-44C5-A70F-58BBD4CBC28F}" dt="2024-02-27T07:30:27.975" v="28" actId="27028"/>
          <pc:sldLayoutMkLst>
            <pc:docMk/>
            <pc:sldMasterMk cId="3759262313" sldId="2147483681"/>
            <pc:sldLayoutMk cId="3952012271" sldId="2147483682"/>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956D20-28AC-493E-AC58-2F1E965FB473}" type="doc">
      <dgm:prSet loTypeId="urn:microsoft.com/office/officeart/2005/8/layout/hProcess9" loCatId="process" qsTypeId="urn:microsoft.com/office/officeart/2005/8/quickstyle/simple1" qsCatId="simple" csTypeId="urn:microsoft.com/office/officeart/2005/8/colors/accent1_2" csCatId="accent1" phldr="1"/>
      <dgm:spPr/>
    </dgm:pt>
    <dgm:pt modelId="{E0C63856-9425-44DC-B263-93DCF37FD7F5}">
      <dgm:prSet phldrT="[Text]"/>
      <dgm:spPr/>
      <dgm:t>
        <a:bodyPr/>
        <a:lstStyle/>
        <a:p>
          <a:r>
            <a:rPr lang="sv-SE" dirty="0"/>
            <a:t>Information till enheten</a:t>
          </a:r>
        </a:p>
      </dgm:t>
    </dgm:pt>
    <dgm:pt modelId="{DAA5F376-DC0E-4A62-A89A-9EAA19141C4C}" type="parTrans" cxnId="{24A7B105-E119-4411-88AE-2FB96E4BE553}">
      <dgm:prSet/>
      <dgm:spPr/>
      <dgm:t>
        <a:bodyPr/>
        <a:lstStyle/>
        <a:p>
          <a:endParaRPr lang="sv-SE"/>
        </a:p>
      </dgm:t>
    </dgm:pt>
    <dgm:pt modelId="{58005B84-B524-44AB-8366-A67330BB2291}" type="sibTrans" cxnId="{24A7B105-E119-4411-88AE-2FB96E4BE553}">
      <dgm:prSet/>
      <dgm:spPr/>
      <dgm:t>
        <a:bodyPr/>
        <a:lstStyle/>
        <a:p>
          <a:endParaRPr lang="sv-SE"/>
        </a:p>
      </dgm:t>
    </dgm:pt>
    <dgm:pt modelId="{D11617FE-4C09-404C-BB7B-BADC3B17C557}">
      <dgm:prSet phldrT="[Text]"/>
      <dgm:spPr/>
      <dgm:t>
        <a:bodyPr/>
        <a:lstStyle/>
        <a:p>
          <a:r>
            <a:rPr lang="sv-SE" dirty="0"/>
            <a:t>Genomgång av implantatlista:</a:t>
          </a:r>
        </a:p>
        <a:p>
          <a:r>
            <a:rPr lang="sv-SE" dirty="0"/>
            <a:t>korrekta priser, </a:t>
          </a:r>
          <a:br>
            <a:rPr lang="sv-SE" dirty="0"/>
          </a:br>
          <a:r>
            <a:rPr lang="sv-SE" dirty="0"/>
            <a:t>korrekt namnsättning,</a:t>
          </a:r>
          <a:br>
            <a:rPr lang="sv-SE" dirty="0"/>
          </a:br>
          <a:r>
            <a:rPr lang="sv-SE" dirty="0"/>
            <a:t>städa listan, dvs ta bort dubbletter och inaktiva implantat</a:t>
          </a:r>
        </a:p>
      </dgm:t>
    </dgm:pt>
    <dgm:pt modelId="{B6442250-DEA3-49B2-851B-3AFC57DD5021}" type="parTrans" cxnId="{C12CA108-8847-44D5-81A6-BDF9BDB28BA9}">
      <dgm:prSet/>
      <dgm:spPr/>
      <dgm:t>
        <a:bodyPr/>
        <a:lstStyle/>
        <a:p>
          <a:endParaRPr lang="sv-SE"/>
        </a:p>
      </dgm:t>
    </dgm:pt>
    <dgm:pt modelId="{89EAFE44-7543-4495-A150-950A8AC7FF35}" type="sibTrans" cxnId="{C12CA108-8847-44D5-81A6-BDF9BDB28BA9}">
      <dgm:prSet/>
      <dgm:spPr/>
      <dgm:t>
        <a:bodyPr/>
        <a:lstStyle/>
        <a:p>
          <a:endParaRPr lang="sv-SE"/>
        </a:p>
      </dgm:t>
    </dgm:pt>
    <dgm:pt modelId="{9D54DC99-BFAA-4315-942D-D0C9517A9BCA}">
      <dgm:prSet phldrT="[Text]"/>
      <dgm:spPr/>
      <dgm:t>
        <a:bodyPr/>
        <a:lstStyle/>
        <a:p>
          <a:r>
            <a:rPr lang="sv-SE" dirty="0"/>
            <a:t>Harmoniera implantatlistan i Cosmic med Orbit</a:t>
          </a:r>
        </a:p>
      </dgm:t>
    </dgm:pt>
    <dgm:pt modelId="{A2C63FF9-08A9-47CE-8673-8E7505809FA5}" type="parTrans" cxnId="{96029F31-C8BC-4FCE-92D2-353A9B7C8CC7}">
      <dgm:prSet/>
      <dgm:spPr/>
      <dgm:t>
        <a:bodyPr/>
        <a:lstStyle/>
        <a:p>
          <a:endParaRPr lang="sv-SE"/>
        </a:p>
      </dgm:t>
    </dgm:pt>
    <dgm:pt modelId="{D2B7D06F-343B-4AFE-A2B1-EC0A60E23F65}" type="sibTrans" cxnId="{96029F31-C8BC-4FCE-92D2-353A9B7C8CC7}">
      <dgm:prSet/>
      <dgm:spPr/>
      <dgm:t>
        <a:bodyPr/>
        <a:lstStyle/>
        <a:p>
          <a:endParaRPr lang="sv-SE"/>
        </a:p>
      </dgm:t>
    </dgm:pt>
    <dgm:pt modelId="{9FA02410-4694-455A-8513-36966E3B417D}">
      <dgm:prSet/>
      <dgm:spPr/>
      <dgm:t>
        <a:bodyPr/>
        <a:lstStyle/>
        <a:p>
          <a:r>
            <a:rPr lang="sv-SE" dirty="0"/>
            <a:t>Utbilda medarbetare </a:t>
          </a:r>
        </a:p>
        <a:p>
          <a:r>
            <a:rPr lang="sv-SE" dirty="0"/>
            <a:t>Utbilda </a:t>
          </a:r>
          <a:r>
            <a:rPr lang="sv-SE"/>
            <a:t>admnistratörer</a:t>
          </a:r>
        </a:p>
      </dgm:t>
    </dgm:pt>
    <dgm:pt modelId="{5556F359-0A9F-4C33-9C76-510E1AB6F18A}" type="parTrans" cxnId="{73A4B913-EDAD-4422-8059-6732D2EBA332}">
      <dgm:prSet/>
      <dgm:spPr/>
      <dgm:t>
        <a:bodyPr/>
        <a:lstStyle/>
        <a:p>
          <a:endParaRPr lang="sv-SE"/>
        </a:p>
      </dgm:t>
    </dgm:pt>
    <dgm:pt modelId="{FC490418-164F-43F7-9D0B-98927D15ABC8}" type="sibTrans" cxnId="{73A4B913-EDAD-4422-8059-6732D2EBA332}">
      <dgm:prSet/>
      <dgm:spPr/>
      <dgm:t>
        <a:bodyPr/>
        <a:lstStyle/>
        <a:p>
          <a:endParaRPr lang="sv-SE"/>
        </a:p>
      </dgm:t>
    </dgm:pt>
    <dgm:pt modelId="{E2D4AF36-1B1B-4D8C-887D-10BC28D63701}">
      <dgm:prSet/>
      <dgm:spPr/>
      <dgm:t>
        <a:bodyPr/>
        <a:lstStyle/>
        <a:p>
          <a:endParaRPr lang="sv-SE"/>
        </a:p>
      </dgm:t>
    </dgm:pt>
    <dgm:pt modelId="{527A78FE-6F69-4129-BA4F-8AB7D048028E}" type="parTrans" cxnId="{89D8DED3-B1A6-4CB8-8FCC-0BE040ED3A28}">
      <dgm:prSet/>
      <dgm:spPr/>
      <dgm:t>
        <a:bodyPr/>
        <a:lstStyle/>
        <a:p>
          <a:endParaRPr lang="sv-SE"/>
        </a:p>
      </dgm:t>
    </dgm:pt>
    <dgm:pt modelId="{C78F91A7-A7C2-4EA0-86A9-AB17A96AE0E2}" type="sibTrans" cxnId="{89D8DED3-B1A6-4CB8-8FCC-0BE040ED3A28}">
      <dgm:prSet/>
      <dgm:spPr/>
      <dgm:t>
        <a:bodyPr/>
        <a:lstStyle/>
        <a:p>
          <a:endParaRPr lang="sv-SE"/>
        </a:p>
      </dgm:t>
    </dgm:pt>
    <dgm:pt modelId="{D0C1C923-29BD-4BDF-9266-D53107885D8B}" type="pres">
      <dgm:prSet presAssocID="{6A956D20-28AC-493E-AC58-2F1E965FB473}" presName="CompostProcess" presStyleCnt="0">
        <dgm:presLayoutVars>
          <dgm:dir/>
          <dgm:resizeHandles val="exact"/>
        </dgm:presLayoutVars>
      </dgm:prSet>
      <dgm:spPr/>
    </dgm:pt>
    <dgm:pt modelId="{5FD401AC-17A3-4AC1-9718-4E51FC893B14}" type="pres">
      <dgm:prSet presAssocID="{6A956D20-28AC-493E-AC58-2F1E965FB473}" presName="arrow" presStyleLbl="bgShp" presStyleIdx="0" presStyleCnt="1"/>
      <dgm:spPr/>
    </dgm:pt>
    <dgm:pt modelId="{CFD42EF6-4364-4138-A98C-9C9D74B38127}" type="pres">
      <dgm:prSet presAssocID="{6A956D20-28AC-493E-AC58-2F1E965FB473}" presName="linearProcess" presStyleCnt="0"/>
      <dgm:spPr/>
    </dgm:pt>
    <dgm:pt modelId="{1D989E87-FBA4-4B91-9A58-6504774728BC}" type="pres">
      <dgm:prSet presAssocID="{E0C63856-9425-44DC-B263-93DCF37FD7F5}" presName="textNode" presStyleLbl="node1" presStyleIdx="0" presStyleCnt="5">
        <dgm:presLayoutVars>
          <dgm:bulletEnabled val="1"/>
        </dgm:presLayoutVars>
      </dgm:prSet>
      <dgm:spPr/>
    </dgm:pt>
    <dgm:pt modelId="{A70FF709-4129-4515-8822-DCA37A1EE598}" type="pres">
      <dgm:prSet presAssocID="{58005B84-B524-44AB-8366-A67330BB2291}" presName="sibTrans" presStyleCnt="0"/>
      <dgm:spPr/>
    </dgm:pt>
    <dgm:pt modelId="{5157F01C-1C21-4222-BE4E-0FF44A09A8A7}" type="pres">
      <dgm:prSet presAssocID="{D11617FE-4C09-404C-BB7B-BADC3B17C557}" presName="textNode" presStyleLbl="node1" presStyleIdx="1" presStyleCnt="5">
        <dgm:presLayoutVars>
          <dgm:bulletEnabled val="1"/>
        </dgm:presLayoutVars>
      </dgm:prSet>
      <dgm:spPr/>
    </dgm:pt>
    <dgm:pt modelId="{1E43C1A9-9BE4-4300-8C50-7AFC7B33EB16}" type="pres">
      <dgm:prSet presAssocID="{89EAFE44-7543-4495-A150-950A8AC7FF35}" presName="sibTrans" presStyleCnt="0"/>
      <dgm:spPr/>
    </dgm:pt>
    <dgm:pt modelId="{F1C19127-3ECC-4B70-B4BD-BD7309FF40F6}" type="pres">
      <dgm:prSet presAssocID="{9D54DC99-BFAA-4315-942D-D0C9517A9BCA}" presName="textNode" presStyleLbl="node1" presStyleIdx="2" presStyleCnt="5">
        <dgm:presLayoutVars>
          <dgm:bulletEnabled val="1"/>
        </dgm:presLayoutVars>
      </dgm:prSet>
      <dgm:spPr/>
    </dgm:pt>
    <dgm:pt modelId="{27C5E42C-ACB7-423C-9808-DD6366D53375}" type="pres">
      <dgm:prSet presAssocID="{D2B7D06F-343B-4AFE-A2B1-EC0A60E23F65}" presName="sibTrans" presStyleCnt="0"/>
      <dgm:spPr/>
    </dgm:pt>
    <dgm:pt modelId="{9ACDB678-621F-4466-BFEB-400A3DA430D3}" type="pres">
      <dgm:prSet presAssocID="{9FA02410-4694-455A-8513-36966E3B417D}" presName="textNode" presStyleLbl="node1" presStyleIdx="3" presStyleCnt="5">
        <dgm:presLayoutVars>
          <dgm:bulletEnabled val="1"/>
        </dgm:presLayoutVars>
      </dgm:prSet>
      <dgm:spPr/>
    </dgm:pt>
    <dgm:pt modelId="{7273BD09-ED34-470A-AD97-5F5BD853A2F8}" type="pres">
      <dgm:prSet presAssocID="{FC490418-164F-43F7-9D0B-98927D15ABC8}" presName="sibTrans" presStyleCnt="0"/>
      <dgm:spPr/>
    </dgm:pt>
    <dgm:pt modelId="{87A4B3DE-6F68-4181-9CDD-5587612F8D34}" type="pres">
      <dgm:prSet presAssocID="{E2D4AF36-1B1B-4D8C-887D-10BC28D63701}" presName="textNode" presStyleLbl="node1" presStyleIdx="4" presStyleCnt="5">
        <dgm:presLayoutVars>
          <dgm:bulletEnabled val="1"/>
        </dgm:presLayoutVars>
      </dgm:prSet>
      <dgm:spPr/>
    </dgm:pt>
  </dgm:ptLst>
  <dgm:cxnLst>
    <dgm:cxn modelId="{24A7B105-E119-4411-88AE-2FB96E4BE553}" srcId="{6A956D20-28AC-493E-AC58-2F1E965FB473}" destId="{E0C63856-9425-44DC-B263-93DCF37FD7F5}" srcOrd="0" destOrd="0" parTransId="{DAA5F376-DC0E-4A62-A89A-9EAA19141C4C}" sibTransId="{58005B84-B524-44AB-8366-A67330BB2291}"/>
    <dgm:cxn modelId="{C12CA108-8847-44D5-81A6-BDF9BDB28BA9}" srcId="{6A956D20-28AC-493E-AC58-2F1E965FB473}" destId="{D11617FE-4C09-404C-BB7B-BADC3B17C557}" srcOrd="1" destOrd="0" parTransId="{B6442250-DEA3-49B2-851B-3AFC57DD5021}" sibTransId="{89EAFE44-7543-4495-A150-950A8AC7FF35}"/>
    <dgm:cxn modelId="{73A4B913-EDAD-4422-8059-6732D2EBA332}" srcId="{6A956D20-28AC-493E-AC58-2F1E965FB473}" destId="{9FA02410-4694-455A-8513-36966E3B417D}" srcOrd="3" destOrd="0" parTransId="{5556F359-0A9F-4C33-9C76-510E1AB6F18A}" sibTransId="{FC490418-164F-43F7-9D0B-98927D15ABC8}"/>
    <dgm:cxn modelId="{85818517-4F37-4FB2-B8E6-A2346C13677C}" type="presOf" srcId="{9FA02410-4694-455A-8513-36966E3B417D}" destId="{9ACDB678-621F-4466-BFEB-400A3DA430D3}" srcOrd="0" destOrd="0" presId="urn:microsoft.com/office/officeart/2005/8/layout/hProcess9"/>
    <dgm:cxn modelId="{54CBE21C-73EE-41CD-A363-71A52C105FAE}" type="presOf" srcId="{D11617FE-4C09-404C-BB7B-BADC3B17C557}" destId="{5157F01C-1C21-4222-BE4E-0FF44A09A8A7}" srcOrd="0" destOrd="0" presId="urn:microsoft.com/office/officeart/2005/8/layout/hProcess9"/>
    <dgm:cxn modelId="{BEBECA2D-3E3B-419A-BDD3-1ECA7794493C}" type="presOf" srcId="{6A956D20-28AC-493E-AC58-2F1E965FB473}" destId="{D0C1C923-29BD-4BDF-9266-D53107885D8B}" srcOrd="0" destOrd="0" presId="urn:microsoft.com/office/officeart/2005/8/layout/hProcess9"/>
    <dgm:cxn modelId="{96029F31-C8BC-4FCE-92D2-353A9B7C8CC7}" srcId="{6A956D20-28AC-493E-AC58-2F1E965FB473}" destId="{9D54DC99-BFAA-4315-942D-D0C9517A9BCA}" srcOrd="2" destOrd="0" parTransId="{A2C63FF9-08A9-47CE-8673-8E7505809FA5}" sibTransId="{D2B7D06F-343B-4AFE-A2B1-EC0A60E23F65}"/>
    <dgm:cxn modelId="{32B20A34-65D0-4C83-9816-D4A8101B3C42}" type="presOf" srcId="{E2D4AF36-1B1B-4D8C-887D-10BC28D63701}" destId="{87A4B3DE-6F68-4181-9CDD-5587612F8D34}" srcOrd="0" destOrd="0" presId="urn:microsoft.com/office/officeart/2005/8/layout/hProcess9"/>
    <dgm:cxn modelId="{36240A38-B79D-49FD-9603-963334C015BA}" type="presOf" srcId="{E0C63856-9425-44DC-B263-93DCF37FD7F5}" destId="{1D989E87-FBA4-4B91-9A58-6504774728BC}" srcOrd="0" destOrd="0" presId="urn:microsoft.com/office/officeart/2005/8/layout/hProcess9"/>
    <dgm:cxn modelId="{6C46BAAB-F538-4126-9975-FFA8F71F64A7}" type="presOf" srcId="{9D54DC99-BFAA-4315-942D-D0C9517A9BCA}" destId="{F1C19127-3ECC-4B70-B4BD-BD7309FF40F6}" srcOrd="0" destOrd="0" presId="urn:microsoft.com/office/officeart/2005/8/layout/hProcess9"/>
    <dgm:cxn modelId="{89D8DED3-B1A6-4CB8-8FCC-0BE040ED3A28}" srcId="{6A956D20-28AC-493E-AC58-2F1E965FB473}" destId="{E2D4AF36-1B1B-4D8C-887D-10BC28D63701}" srcOrd="4" destOrd="0" parTransId="{527A78FE-6F69-4129-BA4F-8AB7D048028E}" sibTransId="{C78F91A7-A7C2-4EA0-86A9-AB17A96AE0E2}"/>
    <dgm:cxn modelId="{E5A37E9D-F221-43B4-87C4-4E70FD289F47}" type="presParOf" srcId="{D0C1C923-29BD-4BDF-9266-D53107885D8B}" destId="{5FD401AC-17A3-4AC1-9718-4E51FC893B14}" srcOrd="0" destOrd="0" presId="urn:microsoft.com/office/officeart/2005/8/layout/hProcess9"/>
    <dgm:cxn modelId="{5790BDA7-9746-4278-8D23-FEF255BC9449}" type="presParOf" srcId="{D0C1C923-29BD-4BDF-9266-D53107885D8B}" destId="{CFD42EF6-4364-4138-A98C-9C9D74B38127}" srcOrd="1" destOrd="0" presId="urn:microsoft.com/office/officeart/2005/8/layout/hProcess9"/>
    <dgm:cxn modelId="{364BDC4D-5B11-42CD-84EF-3C4EC74465CB}" type="presParOf" srcId="{CFD42EF6-4364-4138-A98C-9C9D74B38127}" destId="{1D989E87-FBA4-4B91-9A58-6504774728BC}" srcOrd="0" destOrd="0" presId="urn:microsoft.com/office/officeart/2005/8/layout/hProcess9"/>
    <dgm:cxn modelId="{F9D15F56-42CE-4CA8-B508-1EB59765131C}" type="presParOf" srcId="{CFD42EF6-4364-4138-A98C-9C9D74B38127}" destId="{A70FF709-4129-4515-8822-DCA37A1EE598}" srcOrd="1" destOrd="0" presId="urn:microsoft.com/office/officeart/2005/8/layout/hProcess9"/>
    <dgm:cxn modelId="{705BE3D0-B805-4F81-9EF4-C96649FE430D}" type="presParOf" srcId="{CFD42EF6-4364-4138-A98C-9C9D74B38127}" destId="{5157F01C-1C21-4222-BE4E-0FF44A09A8A7}" srcOrd="2" destOrd="0" presId="urn:microsoft.com/office/officeart/2005/8/layout/hProcess9"/>
    <dgm:cxn modelId="{C8BF7AAC-641C-4D27-8B72-0E0846672351}" type="presParOf" srcId="{CFD42EF6-4364-4138-A98C-9C9D74B38127}" destId="{1E43C1A9-9BE4-4300-8C50-7AFC7B33EB16}" srcOrd="3" destOrd="0" presId="urn:microsoft.com/office/officeart/2005/8/layout/hProcess9"/>
    <dgm:cxn modelId="{26E794D1-FDC5-4B4F-8C7C-1F09A85FB356}" type="presParOf" srcId="{CFD42EF6-4364-4138-A98C-9C9D74B38127}" destId="{F1C19127-3ECC-4B70-B4BD-BD7309FF40F6}" srcOrd="4" destOrd="0" presId="urn:microsoft.com/office/officeart/2005/8/layout/hProcess9"/>
    <dgm:cxn modelId="{FDB3D404-BECB-4275-8FB5-CAE728CC6254}" type="presParOf" srcId="{CFD42EF6-4364-4138-A98C-9C9D74B38127}" destId="{27C5E42C-ACB7-423C-9808-DD6366D53375}" srcOrd="5" destOrd="0" presId="urn:microsoft.com/office/officeart/2005/8/layout/hProcess9"/>
    <dgm:cxn modelId="{00F7D2BC-C1F4-4E18-824E-C61756BAD0E0}" type="presParOf" srcId="{CFD42EF6-4364-4138-A98C-9C9D74B38127}" destId="{9ACDB678-621F-4466-BFEB-400A3DA430D3}" srcOrd="6" destOrd="0" presId="urn:microsoft.com/office/officeart/2005/8/layout/hProcess9"/>
    <dgm:cxn modelId="{8510B4D1-AC1F-4602-A440-2ED97F9351A6}" type="presParOf" srcId="{CFD42EF6-4364-4138-A98C-9C9D74B38127}" destId="{7273BD09-ED34-470A-AD97-5F5BD853A2F8}" srcOrd="7" destOrd="0" presId="urn:microsoft.com/office/officeart/2005/8/layout/hProcess9"/>
    <dgm:cxn modelId="{E3F17C82-1E94-4EE4-97ED-C2C35F1A26C3}" type="presParOf" srcId="{CFD42EF6-4364-4138-A98C-9C9D74B38127}" destId="{87A4B3DE-6F68-4181-9CDD-5587612F8D34}"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6FCEA2-D2CD-4B0A-9CB5-7CB329E962C7}" type="doc">
      <dgm:prSet loTypeId="urn:microsoft.com/office/officeart/2009/3/layout/StepUpProcess" loCatId="process" qsTypeId="urn:microsoft.com/office/officeart/2005/8/quickstyle/simple1" qsCatId="simple" csTypeId="urn:microsoft.com/office/officeart/2005/8/colors/accent1_2" csCatId="accent1" phldr="1"/>
      <dgm:spPr/>
    </dgm:pt>
    <dgm:pt modelId="{147285CE-AED2-4B99-9D08-C2E5124BFC5D}">
      <dgm:prSet phldrT="[Text]" custT="1"/>
      <dgm:spPr/>
      <dgm:t>
        <a:bodyPr/>
        <a:lstStyle/>
        <a:p>
          <a:pPr algn="l"/>
          <a:r>
            <a:rPr lang="sv-SE" sz="1400" kern="1200" dirty="0">
              <a:solidFill>
                <a:srgbClr val="005FAB"/>
              </a:solidFill>
            </a:rPr>
            <a:t>registrerar ekonomiprodukter i Orbit</a:t>
          </a:r>
        </a:p>
      </dgm:t>
    </dgm:pt>
    <dgm:pt modelId="{6181EF2F-7472-4AEA-846F-6E39B542BD9A}" type="parTrans" cxnId="{BEF7E4F3-DF44-4994-A83E-7263426CA114}">
      <dgm:prSet/>
      <dgm:spPr/>
      <dgm:t>
        <a:bodyPr/>
        <a:lstStyle/>
        <a:p>
          <a:endParaRPr lang="sv-SE"/>
        </a:p>
      </dgm:t>
    </dgm:pt>
    <dgm:pt modelId="{EEA07172-531D-416D-AF87-BE9B2B0876DE}" type="sibTrans" cxnId="{BEF7E4F3-DF44-4994-A83E-7263426CA114}">
      <dgm:prSet/>
      <dgm:spPr/>
      <dgm:t>
        <a:bodyPr/>
        <a:lstStyle/>
        <a:p>
          <a:endParaRPr lang="sv-SE"/>
        </a:p>
      </dgm:t>
    </dgm:pt>
    <dgm:pt modelId="{BFA567A7-4E5F-4204-8D93-354CBC1323B0}">
      <dgm:prSet phldrT="[Text]" custT="1"/>
      <dgm:spPr/>
      <dgm:t>
        <a:bodyPr/>
        <a:lstStyle/>
        <a:p>
          <a:pPr marL="0" lvl="0" indent="0" algn="l" defTabSz="622300">
            <a:lnSpc>
              <a:spcPct val="90000"/>
            </a:lnSpc>
            <a:spcBef>
              <a:spcPct val="0"/>
            </a:spcBef>
            <a:spcAft>
              <a:spcPct val="35000"/>
            </a:spcAft>
            <a:buNone/>
          </a:pPr>
          <a:r>
            <a:rPr lang="sv-SE" sz="1400" kern="1200" dirty="0">
              <a:solidFill>
                <a:srgbClr val="005FAB"/>
              </a:solidFill>
              <a:latin typeface="Calibri" panose="020F0502020204030204"/>
              <a:ea typeface="+mn-ea"/>
              <a:cs typeface="+mn-cs"/>
            </a:rPr>
            <a:t>skriver </a:t>
          </a:r>
          <a:r>
            <a:rPr lang="sv-SE" sz="1400" kern="1200" dirty="0" err="1">
              <a:solidFill>
                <a:srgbClr val="005FAB"/>
              </a:solidFill>
              <a:latin typeface="Calibri" panose="020F0502020204030204"/>
              <a:ea typeface="+mn-ea"/>
              <a:cs typeface="+mn-cs"/>
            </a:rPr>
            <a:t>op</a:t>
          </a:r>
          <a:r>
            <a:rPr lang="sv-SE" sz="1400" kern="1200" dirty="0">
              <a:solidFill>
                <a:srgbClr val="005FAB"/>
              </a:solidFill>
              <a:latin typeface="Calibri" panose="020F0502020204030204"/>
              <a:ea typeface="+mn-ea"/>
              <a:cs typeface="+mn-cs"/>
            </a:rPr>
            <a:t>-berättelse (hög </a:t>
          </a:r>
          <a:r>
            <a:rPr lang="sv-SE" sz="1400" kern="1200" dirty="0" err="1">
              <a:solidFill>
                <a:srgbClr val="005FAB"/>
              </a:solidFill>
              <a:latin typeface="Calibri" panose="020F0502020204030204"/>
              <a:ea typeface="+mn-ea"/>
              <a:cs typeface="+mn-cs"/>
            </a:rPr>
            <a:t>prio</a:t>
          </a:r>
          <a:r>
            <a:rPr lang="sv-SE" sz="1400" kern="1200" dirty="0">
              <a:solidFill>
                <a:srgbClr val="005FAB"/>
              </a:solidFill>
              <a:latin typeface="Calibri" panose="020F0502020204030204"/>
              <a:ea typeface="+mn-ea"/>
              <a:cs typeface="+mn-cs"/>
            </a:rPr>
            <a:t>) och korrigerar diagnos/ åtgärdskod i Orbit utefter information i diktatet</a:t>
          </a:r>
        </a:p>
      </dgm:t>
    </dgm:pt>
    <dgm:pt modelId="{30A44E3B-FEB9-4060-BA7F-DE620D90CAF9}" type="parTrans" cxnId="{8D25F09E-ECA1-495A-92B7-43BCDFF08A96}">
      <dgm:prSet/>
      <dgm:spPr/>
      <dgm:t>
        <a:bodyPr/>
        <a:lstStyle/>
        <a:p>
          <a:endParaRPr lang="sv-SE"/>
        </a:p>
      </dgm:t>
    </dgm:pt>
    <dgm:pt modelId="{39A364BC-B8FA-4F77-B819-0211E5051B69}" type="sibTrans" cxnId="{8D25F09E-ECA1-495A-92B7-43BCDFF08A96}">
      <dgm:prSet/>
      <dgm:spPr/>
      <dgm:t>
        <a:bodyPr/>
        <a:lstStyle/>
        <a:p>
          <a:endParaRPr lang="sv-SE"/>
        </a:p>
      </dgm:t>
    </dgm:pt>
    <dgm:pt modelId="{FFCBE0E1-3659-4793-AE6D-204C097BFD17}">
      <dgm:prSet phldrT="[Text]" custT="1"/>
      <dgm:spPr/>
      <dgm:t>
        <a:bodyPr/>
        <a:lstStyle/>
        <a:p>
          <a:pPr marL="0" lvl="0" indent="0" algn="l" defTabSz="622300">
            <a:lnSpc>
              <a:spcPct val="90000"/>
            </a:lnSpc>
            <a:spcBef>
              <a:spcPct val="0"/>
            </a:spcBef>
            <a:spcAft>
              <a:spcPct val="35000"/>
            </a:spcAft>
            <a:buNone/>
          </a:pPr>
          <a:r>
            <a:rPr lang="sv-SE" sz="1400" kern="1200" dirty="0">
              <a:solidFill>
                <a:srgbClr val="005FAB"/>
              </a:solidFill>
              <a:latin typeface="Calibri" panose="020F0502020204030204"/>
              <a:ea typeface="+mn-ea"/>
              <a:cs typeface="+mn-cs"/>
            </a:rPr>
            <a:t>kan komplettera ekonomiprodukter i Orbit under x antal dagar</a:t>
          </a:r>
        </a:p>
        <a:p>
          <a:pPr marL="0" lvl="0" indent="0" algn="l" defTabSz="622300">
            <a:lnSpc>
              <a:spcPct val="90000"/>
            </a:lnSpc>
            <a:spcBef>
              <a:spcPct val="0"/>
            </a:spcBef>
            <a:spcAft>
              <a:spcPct val="35000"/>
            </a:spcAft>
            <a:buNone/>
          </a:pPr>
          <a:r>
            <a:rPr lang="sv-SE" sz="1400" kern="1200" dirty="0">
              <a:solidFill>
                <a:srgbClr val="005FAB"/>
              </a:solidFill>
              <a:latin typeface="Calibri" panose="020F0502020204030204"/>
              <a:ea typeface="+mn-ea"/>
              <a:cs typeface="+mn-cs"/>
            </a:rPr>
            <a:t>Möjlighet att nyttja fältet </a:t>
          </a:r>
          <a:r>
            <a:rPr lang="sv-SE" sz="1400" i="1" kern="1200" dirty="0">
              <a:solidFill>
                <a:srgbClr val="005FAB"/>
              </a:solidFill>
              <a:latin typeface="Calibri" panose="020F0502020204030204"/>
              <a:ea typeface="+mn-ea"/>
              <a:cs typeface="+mn-cs"/>
            </a:rPr>
            <a:t>”Kommentar </a:t>
          </a:r>
          <a:r>
            <a:rPr lang="sv-SE" sz="1400" i="1" kern="1200" dirty="0" err="1">
              <a:solidFill>
                <a:srgbClr val="005FAB"/>
              </a:solidFill>
              <a:latin typeface="Calibri" panose="020F0502020204030204"/>
              <a:ea typeface="+mn-ea"/>
              <a:cs typeface="+mn-cs"/>
            </a:rPr>
            <a:t>Op</a:t>
          </a:r>
          <a:r>
            <a:rPr lang="sv-SE" sz="1400" i="1" kern="1200" dirty="0">
              <a:solidFill>
                <a:srgbClr val="005FAB"/>
              </a:solidFill>
              <a:latin typeface="Calibri" panose="020F0502020204030204"/>
              <a:ea typeface="+mn-ea"/>
              <a:cs typeface="+mn-cs"/>
            </a:rPr>
            <a:t>/An information” </a:t>
          </a:r>
          <a:r>
            <a:rPr lang="sv-SE" sz="1400" kern="1200" dirty="0">
              <a:solidFill>
                <a:srgbClr val="005FAB"/>
              </a:solidFill>
              <a:latin typeface="Calibri" panose="020F0502020204030204"/>
              <a:ea typeface="+mn-ea"/>
              <a:cs typeface="+mn-cs"/>
            </a:rPr>
            <a:t>för att kommunicera med VAS</a:t>
          </a:r>
        </a:p>
      </dgm:t>
    </dgm:pt>
    <dgm:pt modelId="{4A1CBE3C-0ADD-4A37-950E-E42216A8235C}" type="parTrans" cxnId="{02D3CA7F-5772-404C-8855-782F7CC0C7F6}">
      <dgm:prSet/>
      <dgm:spPr/>
      <dgm:t>
        <a:bodyPr/>
        <a:lstStyle/>
        <a:p>
          <a:endParaRPr lang="sv-SE"/>
        </a:p>
      </dgm:t>
    </dgm:pt>
    <dgm:pt modelId="{50EB841C-D681-4375-B3AC-2C6FF60A9A42}" type="sibTrans" cxnId="{02D3CA7F-5772-404C-8855-782F7CC0C7F6}">
      <dgm:prSet/>
      <dgm:spPr/>
      <dgm:t>
        <a:bodyPr/>
        <a:lstStyle/>
        <a:p>
          <a:endParaRPr lang="sv-SE"/>
        </a:p>
      </dgm:t>
    </dgm:pt>
    <dgm:pt modelId="{52DCE5A5-542A-4347-9310-2840DE8918A4}">
      <dgm:prSet custT="1"/>
      <dgm:spPr/>
      <dgm:t>
        <a:bodyPr/>
        <a:lstStyle/>
        <a:p>
          <a:pPr marL="0" lvl="0" indent="0" algn="l" defTabSz="622300">
            <a:lnSpc>
              <a:spcPct val="90000"/>
            </a:lnSpc>
            <a:spcBef>
              <a:spcPct val="0"/>
            </a:spcBef>
            <a:spcAft>
              <a:spcPct val="35000"/>
            </a:spcAft>
            <a:buNone/>
          </a:pPr>
          <a:r>
            <a:rPr lang="sv-SE" sz="1400" kern="1200" dirty="0">
              <a:solidFill>
                <a:srgbClr val="005FAB"/>
              </a:solidFill>
              <a:latin typeface="Calibri" panose="020F0502020204030204"/>
              <a:ea typeface="+mn-ea"/>
              <a:cs typeface="+mn-cs"/>
            </a:rPr>
            <a:t>skriver epikris och korrigerar diagnos/ åtgärdskod utefter informationen i diktatet</a:t>
          </a:r>
        </a:p>
        <a:p>
          <a:pPr marL="0" lvl="0" indent="0" algn="l" defTabSz="622300">
            <a:lnSpc>
              <a:spcPct val="90000"/>
            </a:lnSpc>
            <a:spcBef>
              <a:spcPct val="0"/>
            </a:spcBef>
            <a:spcAft>
              <a:spcPct val="35000"/>
            </a:spcAft>
            <a:buNone/>
          </a:pPr>
          <a:r>
            <a:rPr lang="sv-SE" sz="1400" kern="1200" dirty="0">
              <a:solidFill>
                <a:srgbClr val="005FAB"/>
              </a:solidFill>
              <a:latin typeface="Calibri" panose="020F0502020204030204"/>
              <a:ea typeface="+mn-ea"/>
              <a:cs typeface="+mn-cs"/>
            </a:rPr>
            <a:t>Kontrollerar att…</a:t>
          </a:r>
        </a:p>
        <a:p>
          <a:pPr marL="0" lvl="0" indent="0" algn="l" defTabSz="622300">
            <a:lnSpc>
              <a:spcPct val="90000"/>
            </a:lnSpc>
            <a:spcBef>
              <a:spcPct val="0"/>
            </a:spcBef>
            <a:spcAft>
              <a:spcPct val="35000"/>
            </a:spcAft>
            <a:buNone/>
          </a:pPr>
          <a:r>
            <a:rPr lang="sv-SE" sz="1400" kern="1200" dirty="0">
              <a:solidFill>
                <a:srgbClr val="005FAB"/>
              </a:solidFill>
              <a:latin typeface="Calibri" panose="020F0502020204030204"/>
              <a:ea typeface="+mn-ea"/>
              <a:cs typeface="+mn-cs"/>
            </a:rPr>
            <a:t>VAS kör roboten efter x antal dagar</a:t>
          </a:r>
        </a:p>
      </dgm:t>
    </dgm:pt>
    <dgm:pt modelId="{9845D6F4-EC15-4F4A-A10C-D9A96744ACA4}" type="parTrans" cxnId="{60D5C493-0C58-44D4-9AA9-E630A78E69EE}">
      <dgm:prSet/>
      <dgm:spPr/>
      <dgm:t>
        <a:bodyPr/>
        <a:lstStyle/>
        <a:p>
          <a:endParaRPr lang="sv-SE"/>
        </a:p>
      </dgm:t>
    </dgm:pt>
    <dgm:pt modelId="{2967364C-5C2B-493C-8431-E67C950BBA3E}" type="sibTrans" cxnId="{60D5C493-0C58-44D4-9AA9-E630A78E69EE}">
      <dgm:prSet/>
      <dgm:spPr/>
      <dgm:t>
        <a:bodyPr/>
        <a:lstStyle/>
        <a:p>
          <a:endParaRPr lang="sv-SE"/>
        </a:p>
      </dgm:t>
    </dgm:pt>
    <dgm:pt modelId="{E3F8ADC1-66A0-4AE3-BF12-FF7EE70C96D7}">
      <dgm:prSet custT="1"/>
      <dgm:spPr/>
      <dgm:t>
        <a:bodyPr/>
        <a:lstStyle/>
        <a:p>
          <a:r>
            <a:rPr lang="sv-SE" sz="1400" kern="1200" dirty="0">
              <a:solidFill>
                <a:srgbClr val="005FAB"/>
              </a:solidFill>
            </a:rPr>
            <a:t>utsedd granskar FÖV i Cosmic och godkänner fakturan manuellt via klarknappen</a:t>
          </a:r>
        </a:p>
        <a:p>
          <a:r>
            <a:rPr lang="sv-SE" sz="1400" kern="1200" dirty="0">
              <a:solidFill>
                <a:srgbClr val="005FAB"/>
              </a:solidFill>
            </a:rPr>
            <a:t>Slutenvård faktureras </a:t>
          </a:r>
          <a:r>
            <a:rPr lang="sv-SE" sz="1400" kern="1200" dirty="0">
              <a:solidFill>
                <a:srgbClr val="005FAB"/>
              </a:solidFill>
              <a:latin typeface="Calibri" panose="020F0502020204030204"/>
              <a:ea typeface="+mn-ea"/>
              <a:cs typeface="+mn-cs"/>
            </a:rPr>
            <a:t>måndagar med upp till 7 dagars fördröjning efter godkännande</a:t>
          </a:r>
        </a:p>
        <a:p>
          <a:r>
            <a:rPr lang="sv-SE" sz="1400" kern="1200" dirty="0">
              <a:solidFill>
                <a:srgbClr val="005FAB"/>
              </a:solidFill>
              <a:latin typeface="Calibri" panose="020F0502020204030204"/>
              <a:ea typeface="+mn-ea"/>
              <a:cs typeface="+mn-cs"/>
            </a:rPr>
            <a:t>För att kunna godkänna fakturan krävs obligatorisk utbildning</a:t>
          </a:r>
        </a:p>
      </dgm:t>
    </dgm:pt>
    <dgm:pt modelId="{D4EEE9BE-B776-40A8-B181-8F7A7BE7C2B3}" type="parTrans" cxnId="{5F785CA0-3611-4278-BF67-EEDE10FEDF74}">
      <dgm:prSet/>
      <dgm:spPr/>
      <dgm:t>
        <a:bodyPr/>
        <a:lstStyle/>
        <a:p>
          <a:endParaRPr lang="sv-SE"/>
        </a:p>
      </dgm:t>
    </dgm:pt>
    <dgm:pt modelId="{F236AF38-0986-47F0-9CE4-65CAAEF205E4}" type="sibTrans" cxnId="{5F785CA0-3611-4278-BF67-EEDE10FEDF74}">
      <dgm:prSet/>
      <dgm:spPr/>
      <dgm:t>
        <a:bodyPr/>
        <a:lstStyle/>
        <a:p>
          <a:endParaRPr lang="sv-SE"/>
        </a:p>
      </dgm:t>
    </dgm:pt>
    <dgm:pt modelId="{C37CF78C-A92C-4A24-A4AD-7B2EB1F8A861}">
      <dgm:prSet custT="1"/>
      <dgm:spPr/>
      <dgm:t>
        <a:bodyPr/>
        <a:lstStyle/>
        <a:p>
          <a:pPr algn="l"/>
          <a:r>
            <a:rPr lang="sv-SE" sz="1200" kern="1200" dirty="0">
              <a:solidFill>
                <a:srgbClr val="005FAB"/>
              </a:solidFill>
            </a:rPr>
            <a:t>Anestesi</a:t>
          </a:r>
        </a:p>
      </dgm:t>
    </dgm:pt>
    <dgm:pt modelId="{20515170-DBAB-4A17-ACE3-0ED6FFC8DADC}" type="parTrans" cxnId="{57C89180-7171-4518-8EEE-996D3320AA04}">
      <dgm:prSet/>
      <dgm:spPr/>
      <dgm:t>
        <a:bodyPr/>
        <a:lstStyle/>
        <a:p>
          <a:endParaRPr lang="sv-SE"/>
        </a:p>
      </dgm:t>
    </dgm:pt>
    <dgm:pt modelId="{9B08C9CB-E321-4664-80E2-06097D87CCCA}" type="sibTrans" cxnId="{57C89180-7171-4518-8EEE-996D3320AA04}">
      <dgm:prSet/>
      <dgm:spPr/>
      <dgm:t>
        <a:bodyPr/>
        <a:lstStyle/>
        <a:p>
          <a:endParaRPr lang="sv-SE"/>
        </a:p>
      </dgm:t>
    </dgm:pt>
    <dgm:pt modelId="{E395D01F-4300-4EFE-AB22-9E9E2E1563DC}">
      <dgm:prSet custT="1"/>
      <dgm:spPr/>
      <dgm:t>
        <a:bodyPr/>
        <a:lstStyle/>
        <a:p>
          <a:pPr algn="l"/>
          <a:r>
            <a:rPr lang="sv-SE" sz="1200" kern="1200" dirty="0" err="1">
              <a:solidFill>
                <a:srgbClr val="005FAB"/>
              </a:solidFill>
            </a:rPr>
            <a:t>Uppvak</a:t>
          </a:r>
          <a:endParaRPr lang="sv-SE" sz="1200" kern="1200" dirty="0">
            <a:solidFill>
              <a:srgbClr val="005FAB"/>
            </a:solidFill>
          </a:endParaRPr>
        </a:p>
      </dgm:t>
    </dgm:pt>
    <dgm:pt modelId="{64230E22-210E-4315-84E3-5F72FEA3EE5C}" type="parTrans" cxnId="{97A82DA3-D205-4887-9E86-1C0704259FE0}">
      <dgm:prSet/>
      <dgm:spPr/>
      <dgm:t>
        <a:bodyPr/>
        <a:lstStyle/>
        <a:p>
          <a:endParaRPr lang="sv-SE"/>
        </a:p>
      </dgm:t>
    </dgm:pt>
    <dgm:pt modelId="{A880653E-AF92-4223-8005-AD3C095CEF68}" type="sibTrans" cxnId="{97A82DA3-D205-4887-9E86-1C0704259FE0}">
      <dgm:prSet/>
      <dgm:spPr/>
      <dgm:t>
        <a:bodyPr/>
        <a:lstStyle/>
        <a:p>
          <a:endParaRPr lang="sv-SE"/>
        </a:p>
      </dgm:t>
    </dgm:pt>
    <dgm:pt modelId="{5FA66ED9-A459-4584-8A6E-AE5854096126}">
      <dgm:prSet custT="1"/>
      <dgm:spPr/>
      <dgm:t>
        <a:bodyPr/>
        <a:lstStyle/>
        <a:p>
          <a:pPr algn="l"/>
          <a:r>
            <a:rPr lang="sv-SE" sz="1200" kern="1200" dirty="0">
              <a:solidFill>
                <a:srgbClr val="005FAB"/>
              </a:solidFill>
            </a:rPr>
            <a:t>Beställarprodukter (implantat)</a:t>
          </a:r>
        </a:p>
      </dgm:t>
    </dgm:pt>
    <dgm:pt modelId="{FA5ADCD4-C275-43F7-9371-B323805D4EDA}" type="parTrans" cxnId="{27A22336-1887-4328-9CBD-FDECF85D2447}">
      <dgm:prSet/>
      <dgm:spPr/>
      <dgm:t>
        <a:bodyPr/>
        <a:lstStyle/>
        <a:p>
          <a:endParaRPr lang="sv-SE"/>
        </a:p>
      </dgm:t>
    </dgm:pt>
    <dgm:pt modelId="{198A4518-FD8D-48AC-877C-ACCDBD03026D}" type="sibTrans" cxnId="{27A22336-1887-4328-9CBD-FDECF85D2447}">
      <dgm:prSet/>
      <dgm:spPr/>
      <dgm:t>
        <a:bodyPr/>
        <a:lstStyle/>
        <a:p>
          <a:endParaRPr lang="sv-SE"/>
        </a:p>
      </dgm:t>
    </dgm:pt>
    <dgm:pt modelId="{3E24CC2E-6FD1-4376-B728-5DAE9363470A}">
      <dgm:prSet custT="1"/>
      <dgm:spPr/>
      <dgm:t>
        <a:bodyPr/>
        <a:lstStyle/>
        <a:p>
          <a:pPr algn="l"/>
          <a:r>
            <a:rPr lang="sv-SE" sz="1200" kern="1200" dirty="0">
              <a:solidFill>
                <a:srgbClr val="005FAB"/>
              </a:solidFill>
            </a:rPr>
            <a:t>Operation</a:t>
          </a:r>
        </a:p>
      </dgm:t>
    </dgm:pt>
    <dgm:pt modelId="{08F68731-6A76-4627-BC76-9F9D4C1EE40C}" type="parTrans" cxnId="{F701ACA6-5BDA-4629-A707-FEF287B6049A}">
      <dgm:prSet/>
      <dgm:spPr/>
      <dgm:t>
        <a:bodyPr/>
        <a:lstStyle/>
        <a:p>
          <a:endParaRPr lang="sv-SE"/>
        </a:p>
      </dgm:t>
    </dgm:pt>
    <dgm:pt modelId="{B8CCF840-37B5-45AB-A280-6232E6022CE5}" type="sibTrans" cxnId="{F701ACA6-5BDA-4629-A707-FEF287B6049A}">
      <dgm:prSet/>
      <dgm:spPr/>
      <dgm:t>
        <a:bodyPr/>
        <a:lstStyle/>
        <a:p>
          <a:endParaRPr lang="sv-SE"/>
        </a:p>
      </dgm:t>
    </dgm:pt>
    <dgm:pt modelId="{A1EBE12F-4AA0-45E1-8FCB-CB62EE6A9D4C}">
      <dgm:prSet custT="1"/>
      <dgm:spPr/>
      <dgm:t>
        <a:bodyPr/>
        <a:lstStyle/>
        <a:p>
          <a:r>
            <a:rPr lang="sv-SE" sz="1400" kern="1200" dirty="0">
              <a:solidFill>
                <a:srgbClr val="005FAB"/>
              </a:solidFill>
              <a:latin typeface="Calibri" panose="020F0502020204030204"/>
              <a:ea typeface="+mn-ea"/>
              <a:cs typeface="+mn-cs"/>
            </a:rPr>
            <a:t>tar hand om  restlistan och korrigerar det som saknas eller blivit fel </a:t>
          </a:r>
        </a:p>
      </dgm:t>
    </dgm:pt>
    <dgm:pt modelId="{4CF52177-F006-4A00-B1B6-2737A4E5286E}" type="parTrans" cxnId="{AE226A6B-8A96-4758-AB7B-4454A169108F}">
      <dgm:prSet/>
      <dgm:spPr/>
      <dgm:t>
        <a:bodyPr/>
        <a:lstStyle/>
        <a:p>
          <a:endParaRPr lang="sv-SE"/>
        </a:p>
      </dgm:t>
    </dgm:pt>
    <dgm:pt modelId="{3772E6FD-AB6A-4FCA-8D2F-933A65C8FEA9}" type="sibTrans" cxnId="{AE226A6B-8A96-4758-AB7B-4454A169108F}">
      <dgm:prSet/>
      <dgm:spPr/>
      <dgm:t>
        <a:bodyPr/>
        <a:lstStyle/>
        <a:p>
          <a:endParaRPr lang="sv-SE"/>
        </a:p>
      </dgm:t>
    </dgm:pt>
    <dgm:pt modelId="{95A9165F-FC7E-429D-884C-D45ABC2EC0AE}" type="pres">
      <dgm:prSet presAssocID="{256FCEA2-D2CD-4B0A-9CB5-7CB329E962C7}" presName="rootnode" presStyleCnt="0">
        <dgm:presLayoutVars>
          <dgm:chMax/>
          <dgm:chPref/>
          <dgm:dir/>
          <dgm:animLvl val="lvl"/>
        </dgm:presLayoutVars>
      </dgm:prSet>
      <dgm:spPr/>
    </dgm:pt>
    <dgm:pt modelId="{656A3CA7-E6F8-4811-AA0F-88F9AB4B02F7}" type="pres">
      <dgm:prSet presAssocID="{147285CE-AED2-4B99-9D08-C2E5124BFC5D}" presName="composite" presStyleCnt="0"/>
      <dgm:spPr/>
    </dgm:pt>
    <dgm:pt modelId="{EA547B74-BF6F-4799-9B48-B8A815A96B79}" type="pres">
      <dgm:prSet presAssocID="{147285CE-AED2-4B99-9D08-C2E5124BFC5D}" presName="LShape" presStyleLbl="alignNode1" presStyleIdx="0" presStyleCnt="11"/>
      <dgm:spPr/>
    </dgm:pt>
    <dgm:pt modelId="{1F7412CB-9182-4CB0-A3A1-957015E6833A}" type="pres">
      <dgm:prSet presAssocID="{147285CE-AED2-4B99-9D08-C2E5124BFC5D}" presName="ParentText" presStyleLbl="revTx" presStyleIdx="0" presStyleCnt="6" custScaleX="106378" custLinFactNeighborX="5310">
        <dgm:presLayoutVars>
          <dgm:chMax val="0"/>
          <dgm:chPref val="0"/>
          <dgm:bulletEnabled val="1"/>
        </dgm:presLayoutVars>
      </dgm:prSet>
      <dgm:spPr/>
    </dgm:pt>
    <dgm:pt modelId="{5E877E43-9668-4571-8B8E-AFCD39B7D3EE}" type="pres">
      <dgm:prSet presAssocID="{147285CE-AED2-4B99-9D08-C2E5124BFC5D}" presName="Triangle" presStyleLbl="alignNode1" presStyleIdx="1" presStyleCnt="11"/>
      <dgm:spPr/>
    </dgm:pt>
    <dgm:pt modelId="{7D520585-9A73-4467-969E-86A112562C72}" type="pres">
      <dgm:prSet presAssocID="{EEA07172-531D-416D-AF87-BE9B2B0876DE}" presName="sibTrans" presStyleCnt="0"/>
      <dgm:spPr/>
    </dgm:pt>
    <dgm:pt modelId="{7CB0B633-7E5B-4C4E-8B25-908F7E5C02E9}" type="pres">
      <dgm:prSet presAssocID="{EEA07172-531D-416D-AF87-BE9B2B0876DE}" presName="space" presStyleCnt="0"/>
      <dgm:spPr/>
    </dgm:pt>
    <dgm:pt modelId="{26F56BA3-E10A-406C-B856-04748FEAE35C}" type="pres">
      <dgm:prSet presAssocID="{BFA567A7-4E5F-4204-8D93-354CBC1323B0}" presName="composite" presStyleCnt="0"/>
      <dgm:spPr/>
    </dgm:pt>
    <dgm:pt modelId="{F91AE6F5-CB17-4C7D-9DCC-005AE2F49529}" type="pres">
      <dgm:prSet presAssocID="{BFA567A7-4E5F-4204-8D93-354CBC1323B0}" presName="LShape" presStyleLbl="alignNode1" presStyleIdx="2" presStyleCnt="11"/>
      <dgm:spPr/>
    </dgm:pt>
    <dgm:pt modelId="{C9B729BB-14BC-4B77-B9A4-C6829E8A072A}" type="pres">
      <dgm:prSet presAssocID="{BFA567A7-4E5F-4204-8D93-354CBC1323B0}" presName="ParentText" presStyleLbl="revTx" presStyleIdx="1" presStyleCnt="6" custScaleX="116368" custLinFactNeighborX="7670">
        <dgm:presLayoutVars>
          <dgm:chMax val="0"/>
          <dgm:chPref val="0"/>
          <dgm:bulletEnabled val="1"/>
        </dgm:presLayoutVars>
      </dgm:prSet>
      <dgm:spPr/>
    </dgm:pt>
    <dgm:pt modelId="{D4A5E541-E9AC-4BB4-BB55-2CE9D14850F6}" type="pres">
      <dgm:prSet presAssocID="{BFA567A7-4E5F-4204-8D93-354CBC1323B0}" presName="Triangle" presStyleLbl="alignNode1" presStyleIdx="3" presStyleCnt="11"/>
      <dgm:spPr/>
    </dgm:pt>
    <dgm:pt modelId="{BD6BEB0E-5797-4D0F-B6A6-FE59BB6FCD0D}" type="pres">
      <dgm:prSet presAssocID="{39A364BC-B8FA-4F77-B819-0211E5051B69}" presName="sibTrans" presStyleCnt="0"/>
      <dgm:spPr/>
    </dgm:pt>
    <dgm:pt modelId="{8F0AB196-79CF-47B5-9F8E-97B59A9EB831}" type="pres">
      <dgm:prSet presAssocID="{39A364BC-B8FA-4F77-B819-0211E5051B69}" presName="space" presStyleCnt="0"/>
      <dgm:spPr/>
    </dgm:pt>
    <dgm:pt modelId="{745CCA23-DB1C-489C-BEF8-FB49703DE3CD}" type="pres">
      <dgm:prSet presAssocID="{FFCBE0E1-3659-4793-AE6D-204C097BFD17}" presName="composite" presStyleCnt="0"/>
      <dgm:spPr/>
    </dgm:pt>
    <dgm:pt modelId="{B762FA42-A9F7-4C6B-BE00-3609E03EC58F}" type="pres">
      <dgm:prSet presAssocID="{FFCBE0E1-3659-4793-AE6D-204C097BFD17}" presName="LShape" presStyleLbl="alignNode1" presStyleIdx="4" presStyleCnt="11"/>
      <dgm:spPr/>
    </dgm:pt>
    <dgm:pt modelId="{346401B0-B55C-4DF7-ABFF-0206BE67FA4C}" type="pres">
      <dgm:prSet presAssocID="{FFCBE0E1-3659-4793-AE6D-204C097BFD17}" presName="ParentText" presStyleLbl="revTx" presStyleIdx="2" presStyleCnt="6" custScaleX="111432" custLinFactNeighborX="6347">
        <dgm:presLayoutVars>
          <dgm:chMax val="0"/>
          <dgm:chPref val="0"/>
          <dgm:bulletEnabled val="1"/>
        </dgm:presLayoutVars>
      </dgm:prSet>
      <dgm:spPr/>
    </dgm:pt>
    <dgm:pt modelId="{63CB8CB4-52ED-4F6F-980B-FA7045BBBCED}" type="pres">
      <dgm:prSet presAssocID="{FFCBE0E1-3659-4793-AE6D-204C097BFD17}" presName="Triangle" presStyleLbl="alignNode1" presStyleIdx="5" presStyleCnt="11"/>
      <dgm:spPr/>
    </dgm:pt>
    <dgm:pt modelId="{8C5173EF-719A-45D1-A978-EE548FAECD73}" type="pres">
      <dgm:prSet presAssocID="{50EB841C-D681-4375-B3AC-2C6FF60A9A42}" presName="sibTrans" presStyleCnt="0"/>
      <dgm:spPr/>
    </dgm:pt>
    <dgm:pt modelId="{A8524E22-F934-4D30-B3F7-484E0CA3E743}" type="pres">
      <dgm:prSet presAssocID="{50EB841C-D681-4375-B3AC-2C6FF60A9A42}" presName="space" presStyleCnt="0"/>
      <dgm:spPr/>
    </dgm:pt>
    <dgm:pt modelId="{4930BDA0-958C-45E2-940C-CBB12BBF1B1B}" type="pres">
      <dgm:prSet presAssocID="{52DCE5A5-542A-4347-9310-2840DE8918A4}" presName="composite" presStyleCnt="0"/>
      <dgm:spPr/>
    </dgm:pt>
    <dgm:pt modelId="{A40CC493-9CD6-4B29-92E0-F7CCA1C6142A}" type="pres">
      <dgm:prSet presAssocID="{52DCE5A5-542A-4347-9310-2840DE8918A4}" presName="LShape" presStyleLbl="alignNode1" presStyleIdx="6" presStyleCnt="11"/>
      <dgm:spPr/>
    </dgm:pt>
    <dgm:pt modelId="{1AA74EAC-8B67-4322-9D86-FED088E30147}" type="pres">
      <dgm:prSet presAssocID="{52DCE5A5-542A-4347-9310-2840DE8918A4}" presName="ParentText" presStyleLbl="revTx" presStyleIdx="3" presStyleCnt="6" custScaleX="109342" custLinFactNeighborX="5334" custLinFactNeighborY="2813">
        <dgm:presLayoutVars>
          <dgm:chMax val="0"/>
          <dgm:chPref val="0"/>
          <dgm:bulletEnabled val="1"/>
        </dgm:presLayoutVars>
      </dgm:prSet>
      <dgm:spPr/>
    </dgm:pt>
    <dgm:pt modelId="{7C214B14-8AB5-4795-9555-1767CAC0F3B3}" type="pres">
      <dgm:prSet presAssocID="{52DCE5A5-542A-4347-9310-2840DE8918A4}" presName="Triangle" presStyleLbl="alignNode1" presStyleIdx="7" presStyleCnt="11"/>
      <dgm:spPr/>
    </dgm:pt>
    <dgm:pt modelId="{0BAACA88-F7FE-4AD9-9DC3-52028B13C54C}" type="pres">
      <dgm:prSet presAssocID="{2967364C-5C2B-493C-8431-E67C950BBA3E}" presName="sibTrans" presStyleCnt="0"/>
      <dgm:spPr/>
    </dgm:pt>
    <dgm:pt modelId="{28ABA1C8-8B35-4888-9D50-312133671E29}" type="pres">
      <dgm:prSet presAssocID="{2967364C-5C2B-493C-8431-E67C950BBA3E}" presName="space" presStyleCnt="0"/>
      <dgm:spPr/>
    </dgm:pt>
    <dgm:pt modelId="{83AF685D-90B5-4369-9633-1F5536EB4F7B}" type="pres">
      <dgm:prSet presAssocID="{A1EBE12F-4AA0-45E1-8FCB-CB62EE6A9D4C}" presName="composite" presStyleCnt="0"/>
      <dgm:spPr/>
    </dgm:pt>
    <dgm:pt modelId="{55144CAE-4E99-426B-A03A-A983ECEBA20D}" type="pres">
      <dgm:prSet presAssocID="{A1EBE12F-4AA0-45E1-8FCB-CB62EE6A9D4C}" presName="LShape" presStyleLbl="alignNode1" presStyleIdx="8" presStyleCnt="11"/>
      <dgm:spPr/>
    </dgm:pt>
    <dgm:pt modelId="{96065136-3C6E-4AB5-A6AF-40FA60B5F970}" type="pres">
      <dgm:prSet presAssocID="{A1EBE12F-4AA0-45E1-8FCB-CB62EE6A9D4C}" presName="ParentText" presStyleLbl="revTx" presStyleIdx="4" presStyleCnt="6">
        <dgm:presLayoutVars>
          <dgm:chMax val="0"/>
          <dgm:chPref val="0"/>
          <dgm:bulletEnabled val="1"/>
        </dgm:presLayoutVars>
      </dgm:prSet>
      <dgm:spPr/>
    </dgm:pt>
    <dgm:pt modelId="{8E6C64BD-7342-4353-B1F9-0AC784DA0A47}" type="pres">
      <dgm:prSet presAssocID="{A1EBE12F-4AA0-45E1-8FCB-CB62EE6A9D4C}" presName="Triangle" presStyleLbl="alignNode1" presStyleIdx="9" presStyleCnt="11"/>
      <dgm:spPr/>
    </dgm:pt>
    <dgm:pt modelId="{AF0A4654-B9B2-4ACF-B7D7-25BCDC837F76}" type="pres">
      <dgm:prSet presAssocID="{3772E6FD-AB6A-4FCA-8D2F-933A65C8FEA9}" presName="sibTrans" presStyleCnt="0"/>
      <dgm:spPr/>
    </dgm:pt>
    <dgm:pt modelId="{696FFF7C-1960-4CF1-B096-4CB404B96C61}" type="pres">
      <dgm:prSet presAssocID="{3772E6FD-AB6A-4FCA-8D2F-933A65C8FEA9}" presName="space" presStyleCnt="0"/>
      <dgm:spPr/>
    </dgm:pt>
    <dgm:pt modelId="{6EA50381-E670-4E46-8B04-A6CB1E15641B}" type="pres">
      <dgm:prSet presAssocID="{E3F8ADC1-66A0-4AE3-BF12-FF7EE70C96D7}" presName="composite" presStyleCnt="0"/>
      <dgm:spPr/>
    </dgm:pt>
    <dgm:pt modelId="{2C3FC1E7-0047-4F2C-9051-6DAB94F01E79}" type="pres">
      <dgm:prSet presAssocID="{E3F8ADC1-66A0-4AE3-BF12-FF7EE70C96D7}" presName="LShape" presStyleLbl="alignNode1" presStyleIdx="10" presStyleCnt="11"/>
      <dgm:spPr/>
    </dgm:pt>
    <dgm:pt modelId="{3F88339B-EB1F-440B-88DE-78BBFF9D9541}" type="pres">
      <dgm:prSet presAssocID="{E3F8ADC1-66A0-4AE3-BF12-FF7EE70C96D7}" presName="ParentText" presStyleLbl="revTx" presStyleIdx="5" presStyleCnt="6">
        <dgm:presLayoutVars>
          <dgm:chMax val="0"/>
          <dgm:chPref val="0"/>
          <dgm:bulletEnabled val="1"/>
        </dgm:presLayoutVars>
      </dgm:prSet>
      <dgm:spPr/>
    </dgm:pt>
  </dgm:ptLst>
  <dgm:cxnLst>
    <dgm:cxn modelId="{27A22336-1887-4328-9CBD-FDECF85D2447}" srcId="{147285CE-AED2-4B99-9D08-C2E5124BFC5D}" destId="{5FA66ED9-A459-4584-8A6E-AE5854096126}" srcOrd="3" destOrd="0" parTransId="{FA5ADCD4-C275-43F7-9371-B323805D4EDA}" sibTransId="{198A4518-FD8D-48AC-877C-ACCDBD03026D}"/>
    <dgm:cxn modelId="{6564023D-5334-4869-9C6A-784C21ADDF40}" type="presOf" srcId="{BFA567A7-4E5F-4204-8D93-354CBC1323B0}" destId="{C9B729BB-14BC-4B77-B9A4-C6829E8A072A}" srcOrd="0" destOrd="0" presId="urn:microsoft.com/office/officeart/2009/3/layout/StepUpProcess"/>
    <dgm:cxn modelId="{3A95F63F-1631-487E-A81C-287D2D530C7C}" type="presOf" srcId="{C37CF78C-A92C-4A24-A4AD-7B2EB1F8A861}" destId="{1F7412CB-9182-4CB0-A3A1-957015E6833A}" srcOrd="0" destOrd="2" presId="urn:microsoft.com/office/officeart/2009/3/layout/StepUpProcess"/>
    <dgm:cxn modelId="{AE226A6B-8A96-4758-AB7B-4454A169108F}" srcId="{256FCEA2-D2CD-4B0A-9CB5-7CB329E962C7}" destId="{A1EBE12F-4AA0-45E1-8FCB-CB62EE6A9D4C}" srcOrd="4" destOrd="0" parTransId="{4CF52177-F006-4A00-B1B6-2737A4E5286E}" sibTransId="{3772E6FD-AB6A-4FCA-8D2F-933A65C8FEA9}"/>
    <dgm:cxn modelId="{BDE6B653-6635-438F-91EE-0A91C33D372C}" type="presOf" srcId="{FFCBE0E1-3659-4793-AE6D-204C097BFD17}" destId="{346401B0-B55C-4DF7-ABFF-0206BE67FA4C}" srcOrd="0" destOrd="0" presId="urn:microsoft.com/office/officeart/2009/3/layout/StepUpProcess"/>
    <dgm:cxn modelId="{E2060E78-96BE-447C-BDDA-265F2A1780F4}" type="presOf" srcId="{E395D01F-4300-4EFE-AB22-9E9E2E1563DC}" destId="{1F7412CB-9182-4CB0-A3A1-957015E6833A}" srcOrd="0" destOrd="3" presId="urn:microsoft.com/office/officeart/2009/3/layout/StepUpProcess"/>
    <dgm:cxn modelId="{731F2458-1317-4FDA-9CC8-68127894F5F9}" type="presOf" srcId="{A1EBE12F-4AA0-45E1-8FCB-CB62EE6A9D4C}" destId="{96065136-3C6E-4AB5-A6AF-40FA60B5F970}" srcOrd="0" destOrd="0" presId="urn:microsoft.com/office/officeart/2009/3/layout/StepUpProcess"/>
    <dgm:cxn modelId="{02D3CA7F-5772-404C-8855-782F7CC0C7F6}" srcId="{256FCEA2-D2CD-4B0A-9CB5-7CB329E962C7}" destId="{FFCBE0E1-3659-4793-AE6D-204C097BFD17}" srcOrd="2" destOrd="0" parTransId="{4A1CBE3C-0ADD-4A37-950E-E42216A8235C}" sibTransId="{50EB841C-D681-4375-B3AC-2C6FF60A9A42}"/>
    <dgm:cxn modelId="{57C89180-7171-4518-8EEE-996D3320AA04}" srcId="{147285CE-AED2-4B99-9D08-C2E5124BFC5D}" destId="{C37CF78C-A92C-4A24-A4AD-7B2EB1F8A861}" srcOrd="1" destOrd="0" parTransId="{20515170-DBAB-4A17-ACE3-0ED6FFC8DADC}" sibTransId="{9B08C9CB-E321-4664-80E2-06097D87CCCA}"/>
    <dgm:cxn modelId="{E8043B8B-2D33-43E0-A0EB-3213EE887C1B}" type="presOf" srcId="{52DCE5A5-542A-4347-9310-2840DE8918A4}" destId="{1AA74EAC-8B67-4322-9D86-FED088E30147}" srcOrd="0" destOrd="0" presId="urn:microsoft.com/office/officeart/2009/3/layout/StepUpProcess"/>
    <dgm:cxn modelId="{60D5C493-0C58-44D4-9AA9-E630A78E69EE}" srcId="{256FCEA2-D2CD-4B0A-9CB5-7CB329E962C7}" destId="{52DCE5A5-542A-4347-9310-2840DE8918A4}" srcOrd="3" destOrd="0" parTransId="{9845D6F4-EC15-4F4A-A10C-D9A96744ACA4}" sibTransId="{2967364C-5C2B-493C-8431-E67C950BBA3E}"/>
    <dgm:cxn modelId="{8F31359A-E4A8-4307-B415-B4B48511EE27}" type="presOf" srcId="{3E24CC2E-6FD1-4376-B728-5DAE9363470A}" destId="{1F7412CB-9182-4CB0-A3A1-957015E6833A}" srcOrd="0" destOrd="1" presId="urn:microsoft.com/office/officeart/2009/3/layout/StepUpProcess"/>
    <dgm:cxn modelId="{8D25F09E-ECA1-495A-92B7-43BCDFF08A96}" srcId="{256FCEA2-D2CD-4B0A-9CB5-7CB329E962C7}" destId="{BFA567A7-4E5F-4204-8D93-354CBC1323B0}" srcOrd="1" destOrd="0" parTransId="{30A44E3B-FEB9-4060-BA7F-DE620D90CAF9}" sibTransId="{39A364BC-B8FA-4F77-B819-0211E5051B69}"/>
    <dgm:cxn modelId="{5F785CA0-3611-4278-BF67-EEDE10FEDF74}" srcId="{256FCEA2-D2CD-4B0A-9CB5-7CB329E962C7}" destId="{E3F8ADC1-66A0-4AE3-BF12-FF7EE70C96D7}" srcOrd="5" destOrd="0" parTransId="{D4EEE9BE-B776-40A8-B181-8F7A7BE7C2B3}" sibTransId="{F236AF38-0986-47F0-9CE4-65CAAEF205E4}"/>
    <dgm:cxn modelId="{97A82DA3-D205-4887-9E86-1C0704259FE0}" srcId="{147285CE-AED2-4B99-9D08-C2E5124BFC5D}" destId="{E395D01F-4300-4EFE-AB22-9E9E2E1563DC}" srcOrd="2" destOrd="0" parTransId="{64230E22-210E-4315-84E3-5F72FEA3EE5C}" sibTransId="{A880653E-AF92-4223-8005-AD3C095CEF68}"/>
    <dgm:cxn modelId="{615F6EA3-6DEF-4100-BBED-160B71EEF3AC}" type="presOf" srcId="{5FA66ED9-A459-4584-8A6E-AE5854096126}" destId="{1F7412CB-9182-4CB0-A3A1-957015E6833A}" srcOrd="0" destOrd="4" presId="urn:microsoft.com/office/officeart/2009/3/layout/StepUpProcess"/>
    <dgm:cxn modelId="{74462EA4-A8AF-4F82-9DFA-0A85294D4A15}" type="presOf" srcId="{E3F8ADC1-66A0-4AE3-BF12-FF7EE70C96D7}" destId="{3F88339B-EB1F-440B-88DE-78BBFF9D9541}" srcOrd="0" destOrd="0" presId="urn:microsoft.com/office/officeart/2009/3/layout/StepUpProcess"/>
    <dgm:cxn modelId="{F701ACA6-5BDA-4629-A707-FEF287B6049A}" srcId="{147285CE-AED2-4B99-9D08-C2E5124BFC5D}" destId="{3E24CC2E-6FD1-4376-B728-5DAE9363470A}" srcOrd="0" destOrd="0" parTransId="{08F68731-6A76-4627-BC76-9F9D4C1EE40C}" sibTransId="{B8CCF840-37B5-45AB-A280-6232E6022CE5}"/>
    <dgm:cxn modelId="{241BBCB1-D80C-4C04-A2BC-95C48F7417BA}" type="presOf" srcId="{147285CE-AED2-4B99-9D08-C2E5124BFC5D}" destId="{1F7412CB-9182-4CB0-A3A1-957015E6833A}" srcOrd="0" destOrd="0" presId="urn:microsoft.com/office/officeart/2009/3/layout/StepUpProcess"/>
    <dgm:cxn modelId="{840AA0C1-05D0-469A-9DDF-0B89A2287AF4}" type="presOf" srcId="{256FCEA2-D2CD-4B0A-9CB5-7CB329E962C7}" destId="{95A9165F-FC7E-429D-884C-D45ABC2EC0AE}" srcOrd="0" destOrd="0" presId="urn:microsoft.com/office/officeart/2009/3/layout/StepUpProcess"/>
    <dgm:cxn modelId="{BEF7E4F3-DF44-4994-A83E-7263426CA114}" srcId="{256FCEA2-D2CD-4B0A-9CB5-7CB329E962C7}" destId="{147285CE-AED2-4B99-9D08-C2E5124BFC5D}" srcOrd="0" destOrd="0" parTransId="{6181EF2F-7472-4AEA-846F-6E39B542BD9A}" sibTransId="{EEA07172-531D-416D-AF87-BE9B2B0876DE}"/>
    <dgm:cxn modelId="{77BECA88-C5FB-48E1-9D5B-B9E35D18F199}" type="presParOf" srcId="{95A9165F-FC7E-429D-884C-D45ABC2EC0AE}" destId="{656A3CA7-E6F8-4811-AA0F-88F9AB4B02F7}" srcOrd="0" destOrd="0" presId="urn:microsoft.com/office/officeart/2009/3/layout/StepUpProcess"/>
    <dgm:cxn modelId="{2D080EDB-56A3-4969-B8D0-DB215183B8C6}" type="presParOf" srcId="{656A3CA7-E6F8-4811-AA0F-88F9AB4B02F7}" destId="{EA547B74-BF6F-4799-9B48-B8A815A96B79}" srcOrd="0" destOrd="0" presId="urn:microsoft.com/office/officeart/2009/3/layout/StepUpProcess"/>
    <dgm:cxn modelId="{13209F80-71B1-4135-A4F3-36CE4A4CC857}" type="presParOf" srcId="{656A3CA7-E6F8-4811-AA0F-88F9AB4B02F7}" destId="{1F7412CB-9182-4CB0-A3A1-957015E6833A}" srcOrd="1" destOrd="0" presId="urn:microsoft.com/office/officeart/2009/3/layout/StepUpProcess"/>
    <dgm:cxn modelId="{43259C4F-5F62-4833-82CA-CA0523A9DAFE}" type="presParOf" srcId="{656A3CA7-E6F8-4811-AA0F-88F9AB4B02F7}" destId="{5E877E43-9668-4571-8B8E-AFCD39B7D3EE}" srcOrd="2" destOrd="0" presId="urn:microsoft.com/office/officeart/2009/3/layout/StepUpProcess"/>
    <dgm:cxn modelId="{F4B7930F-15AF-4876-A782-1145CA5010C1}" type="presParOf" srcId="{95A9165F-FC7E-429D-884C-D45ABC2EC0AE}" destId="{7D520585-9A73-4467-969E-86A112562C72}" srcOrd="1" destOrd="0" presId="urn:microsoft.com/office/officeart/2009/3/layout/StepUpProcess"/>
    <dgm:cxn modelId="{0CA1398A-DD2D-4EEF-A5F5-8CC689FB9959}" type="presParOf" srcId="{7D520585-9A73-4467-969E-86A112562C72}" destId="{7CB0B633-7E5B-4C4E-8B25-908F7E5C02E9}" srcOrd="0" destOrd="0" presId="urn:microsoft.com/office/officeart/2009/3/layout/StepUpProcess"/>
    <dgm:cxn modelId="{2B0E5F2F-F8FD-4D42-A784-25C730CBE9FE}" type="presParOf" srcId="{95A9165F-FC7E-429D-884C-D45ABC2EC0AE}" destId="{26F56BA3-E10A-406C-B856-04748FEAE35C}" srcOrd="2" destOrd="0" presId="urn:microsoft.com/office/officeart/2009/3/layout/StepUpProcess"/>
    <dgm:cxn modelId="{05881026-775A-4357-9DD8-04508C784C7E}" type="presParOf" srcId="{26F56BA3-E10A-406C-B856-04748FEAE35C}" destId="{F91AE6F5-CB17-4C7D-9DCC-005AE2F49529}" srcOrd="0" destOrd="0" presId="urn:microsoft.com/office/officeart/2009/3/layout/StepUpProcess"/>
    <dgm:cxn modelId="{9B03CCD2-7A51-47BA-8CFC-EFCD46893471}" type="presParOf" srcId="{26F56BA3-E10A-406C-B856-04748FEAE35C}" destId="{C9B729BB-14BC-4B77-B9A4-C6829E8A072A}" srcOrd="1" destOrd="0" presId="urn:microsoft.com/office/officeart/2009/3/layout/StepUpProcess"/>
    <dgm:cxn modelId="{929F779C-A638-4DF6-B457-A9DEEBDC9B2F}" type="presParOf" srcId="{26F56BA3-E10A-406C-B856-04748FEAE35C}" destId="{D4A5E541-E9AC-4BB4-BB55-2CE9D14850F6}" srcOrd="2" destOrd="0" presId="urn:microsoft.com/office/officeart/2009/3/layout/StepUpProcess"/>
    <dgm:cxn modelId="{3C6A48A9-C727-4EE5-8C1F-17F112B8A276}" type="presParOf" srcId="{95A9165F-FC7E-429D-884C-D45ABC2EC0AE}" destId="{BD6BEB0E-5797-4D0F-B6A6-FE59BB6FCD0D}" srcOrd="3" destOrd="0" presId="urn:microsoft.com/office/officeart/2009/3/layout/StepUpProcess"/>
    <dgm:cxn modelId="{71C450FB-48FA-4E89-83AD-20C25373C92B}" type="presParOf" srcId="{BD6BEB0E-5797-4D0F-B6A6-FE59BB6FCD0D}" destId="{8F0AB196-79CF-47B5-9F8E-97B59A9EB831}" srcOrd="0" destOrd="0" presId="urn:microsoft.com/office/officeart/2009/3/layout/StepUpProcess"/>
    <dgm:cxn modelId="{48DB3A86-F251-488C-8AC5-1D5AC9FEADF6}" type="presParOf" srcId="{95A9165F-FC7E-429D-884C-D45ABC2EC0AE}" destId="{745CCA23-DB1C-489C-BEF8-FB49703DE3CD}" srcOrd="4" destOrd="0" presId="urn:microsoft.com/office/officeart/2009/3/layout/StepUpProcess"/>
    <dgm:cxn modelId="{4D29E3CA-B40B-4C00-BC35-00B783FB3688}" type="presParOf" srcId="{745CCA23-DB1C-489C-BEF8-FB49703DE3CD}" destId="{B762FA42-A9F7-4C6B-BE00-3609E03EC58F}" srcOrd="0" destOrd="0" presId="urn:microsoft.com/office/officeart/2009/3/layout/StepUpProcess"/>
    <dgm:cxn modelId="{AC02E2FE-7A07-4892-B0F0-67C5D735A5A1}" type="presParOf" srcId="{745CCA23-DB1C-489C-BEF8-FB49703DE3CD}" destId="{346401B0-B55C-4DF7-ABFF-0206BE67FA4C}" srcOrd="1" destOrd="0" presId="urn:microsoft.com/office/officeart/2009/3/layout/StepUpProcess"/>
    <dgm:cxn modelId="{4C80777C-314A-4B0E-8D18-E9B93EFA83C4}" type="presParOf" srcId="{745CCA23-DB1C-489C-BEF8-FB49703DE3CD}" destId="{63CB8CB4-52ED-4F6F-980B-FA7045BBBCED}" srcOrd="2" destOrd="0" presId="urn:microsoft.com/office/officeart/2009/3/layout/StepUpProcess"/>
    <dgm:cxn modelId="{6FBB31C4-B234-4724-96B0-F6774E46B177}" type="presParOf" srcId="{95A9165F-FC7E-429D-884C-D45ABC2EC0AE}" destId="{8C5173EF-719A-45D1-A978-EE548FAECD73}" srcOrd="5" destOrd="0" presId="urn:microsoft.com/office/officeart/2009/3/layout/StepUpProcess"/>
    <dgm:cxn modelId="{64B17D1D-DCC2-488D-B42F-D9CA257D5EA6}" type="presParOf" srcId="{8C5173EF-719A-45D1-A978-EE548FAECD73}" destId="{A8524E22-F934-4D30-B3F7-484E0CA3E743}" srcOrd="0" destOrd="0" presId="urn:microsoft.com/office/officeart/2009/3/layout/StepUpProcess"/>
    <dgm:cxn modelId="{258E5BD7-0FD9-4A3D-A811-FE0A2ECEE792}" type="presParOf" srcId="{95A9165F-FC7E-429D-884C-D45ABC2EC0AE}" destId="{4930BDA0-958C-45E2-940C-CBB12BBF1B1B}" srcOrd="6" destOrd="0" presId="urn:microsoft.com/office/officeart/2009/3/layout/StepUpProcess"/>
    <dgm:cxn modelId="{4C6C01A1-F49F-4194-8542-6B01609987CD}" type="presParOf" srcId="{4930BDA0-958C-45E2-940C-CBB12BBF1B1B}" destId="{A40CC493-9CD6-4B29-92E0-F7CCA1C6142A}" srcOrd="0" destOrd="0" presId="urn:microsoft.com/office/officeart/2009/3/layout/StepUpProcess"/>
    <dgm:cxn modelId="{462659F8-60B3-42A0-8949-7340254D4479}" type="presParOf" srcId="{4930BDA0-958C-45E2-940C-CBB12BBF1B1B}" destId="{1AA74EAC-8B67-4322-9D86-FED088E30147}" srcOrd="1" destOrd="0" presId="urn:microsoft.com/office/officeart/2009/3/layout/StepUpProcess"/>
    <dgm:cxn modelId="{2AA33104-5E28-457D-BF63-B7EC5EB1C5B7}" type="presParOf" srcId="{4930BDA0-958C-45E2-940C-CBB12BBF1B1B}" destId="{7C214B14-8AB5-4795-9555-1767CAC0F3B3}" srcOrd="2" destOrd="0" presId="urn:microsoft.com/office/officeart/2009/3/layout/StepUpProcess"/>
    <dgm:cxn modelId="{6E0DE5EC-8618-46D8-8A8A-22B005AA91D4}" type="presParOf" srcId="{95A9165F-FC7E-429D-884C-D45ABC2EC0AE}" destId="{0BAACA88-F7FE-4AD9-9DC3-52028B13C54C}" srcOrd="7" destOrd="0" presId="urn:microsoft.com/office/officeart/2009/3/layout/StepUpProcess"/>
    <dgm:cxn modelId="{1BAEED6B-677F-44CC-B81E-C165DA73D762}" type="presParOf" srcId="{0BAACA88-F7FE-4AD9-9DC3-52028B13C54C}" destId="{28ABA1C8-8B35-4888-9D50-312133671E29}" srcOrd="0" destOrd="0" presId="urn:microsoft.com/office/officeart/2009/3/layout/StepUpProcess"/>
    <dgm:cxn modelId="{13448725-1D1A-4DF0-B428-D4B7138752EF}" type="presParOf" srcId="{95A9165F-FC7E-429D-884C-D45ABC2EC0AE}" destId="{83AF685D-90B5-4369-9633-1F5536EB4F7B}" srcOrd="8" destOrd="0" presId="urn:microsoft.com/office/officeart/2009/3/layout/StepUpProcess"/>
    <dgm:cxn modelId="{5FE418D3-2ADE-4DC5-849C-8C3646C80E3E}" type="presParOf" srcId="{83AF685D-90B5-4369-9633-1F5536EB4F7B}" destId="{55144CAE-4E99-426B-A03A-A983ECEBA20D}" srcOrd="0" destOrd="0" presId="urn:microsoft.com/office/officeart/2009/3/layout/StepUpProcess"/>
    <dgm:cxn modelId="{77B874B3-940A-4391-939F-DA1A729A7E57}" type="presParOf" srcId="{83AF685D-90B5-4369-9633-1F5536EB4F7B}" destId="{96065136-3C6E-4AB5-A6AF-40FA60B5F970}" srcOrd="1" destOrd="0" presId="urn:microsoft.com/office/officeart/2009/3/layout/StepUpProcess"/>
    <dgm:cxn modelId="{D0CC571A-308D-4E21-9966-298188C6E955}" type="presParOf" srcId="{83AF685D-90B5-4369-9633-1F5536EB4F7B}" destId="{8E6C64BD-7342-4353-B1F9-0AC784DA0A47}" srcOrd="2" destOrd="0" presId="urn:microsoft.com/office/officeart/2009/3/layout/StepUpProcess"/>
    <dgm:cxn modelId="{943091EA-AEA8-4597-9A36-AAA3607CA495}" type="presParOf" srcId="{95A9165F-FC7E-429D-884C-D45ABC2EC0AE}" destId="{AF0A4654-B9B2-4ACF-B7D7-25BCDC837F76}" srcOrd="9" destOrd="0" presId="urn:microsoft.com/office/officeart/2009/3/layout/StepUpProcess"/>
    <dgm:cxn modelId="{57C05B52-EAEF-4F91-B887-DA6E62A951B3}" type="presParOf" srcId="{AF0A4654-B9B2-4ACF-B7D7-25BCDC837F76}" destId="{696FFF7C-1960-4CF1-B096-4CB404B96C61}" srcOrd="0" destOrd="0" presId="urn:microsoft.com/office/officeart/2009/3/layout/StepUpProcess"/>
    <dgm:cxn modelId="{B00EDBF6-BB08-48B9-9792-542E584AEE0D}" type="presParOf" srcId="{95A9165F-FC7E-429D-884C-D45ABC2EC0AE}" destId="{6EA50381-E670-4E46-8B04-A6CB1E15641B}" srcOrd="10" destOrd="0" presId="urn:microsoft.com/office/officeart/2009/3/layout/StepUpProcess"/>
    <dgm:cxn modelId="{8B338DC5-C6E7-44F1-9569-9776BF5C9449}" type="presParOf" srcId="{6EA50381-E670-4E46-8B04-A6CB1E15641B}" destId="{2C3FC1E7-0047-4F2C-9051-6DAB94F01E79}" srcOrd="0" destOrd="0" presId="urn:microsoft.com/office/officeart/2009/3/layout/StepUpProcess"/>
    <dgm:cxn modelId="{F6A37B37-3CF0-4B40-B854-2C8145238D32}" type="presParOf" srcId="{6EA50381-E670-4E46-8B04-A6CB1E15641B}" destId="{3F88339B-EB1F-440B-88DE-78BBFF9D9541}"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6FCEA2-D2CD-4B0A-9CB5-7CB329E962C7}" type="doc">
      <dgm:prSet loTypeId="urn:microsoft.com/office/officeart/2009/3/layout/StepUpProcess" loCatId="process" qsTypeId="urn:microsoft.com/office/officeart/2005/8/quickstyle/simple1" qsCatId="simple" csTypeId="urn:microsoft.com/office/officeart/2005/8/colors/accent1_2" csCatId="accent1" phldr="1"/>
      <dgm:spPr/>
    </dgm:pt>
    <dgm:pt modelId="{147285CE-AED2-4B99-9D08-C2E5124BFC5D}">
      <dgm:prSet phldrT="[Text]" custT="1"/>
      <dgm:spPr/>
      <dgm:t>
        <a:bodyPr/>
        <a:lstStyle/>
        <a:p>
          <a:pPr algn="l"/>
          <a:r>
            <a:rPr lang="sv-SE" sz="1400" kern="1200" dirty="0">
              <a:solidFill>
                <a:srgbClr val="005FAB"/>
              </a:solidFill>
            </a:rPr>
            <a:t>registrerar ekonomiprodukter i Orbit</a:t>
          </a:r>
        </a:p>
      </dgm:t>
    </dgm:pt>
    <dgm:pt modelId="{6181EF2F-7472-4AEA-846F-6E39B542BD9A}" type="parTrans" cxnId="{BEF7E4F3-DF44-4994-A83E-7263426CA114}">
      <dgm:prSet/>
      <dgm:spPr/>
      <dgm:t>
        <a:bodyPr/>
        <a:lstStyle/>
        <a:p>
          <a:endParaRPr lang="sv-SE"/>
        </a:p>
      </dgm:t>
    </dgm:pt>
    <dgm:pt modelId="{EEA07172-531D-416D-AF87-BE9B2B0876DE}" type="sibTrans" cxnId="{BEF7E4F3-DF44-4994-A83E-7263426CA114}">
      <dgm:prSet/>
      <dgm:spPr/>
      <dgm:t>
        <a:bodyPr/>
        <a:lstStyle/>
        <a:p>
          <a:endParaRPr lang="sv-SE"/>
        </a:p>
      </dgm:t>
    </dgm:pt>
    <dgm:pt modelId="{BFA567A7-4E5F-4204-8D93-354CBC1323B0}">
      <dgm:prSet phldrT="[Text]" custT="1"/>
      <dgm:spPr/>
      <dgm:t>
        <a:bodyPr/>
        <a:lstStyle/>
        <a:p>
          <a:pPr marL="0" lvl="0" indent="0" algn="l" defTabSz="622300">
            <a:lnSpc>
              <a:spcPct val="90000"/>
            </a:lnSpc>
            <a:spcBef>
              <a:spcPct val="0"/>
            </a:spcBef>
            <a:spcAft>
              <a:spcPct val="35000"/>
            </a:spcAft>
            <a:buNone/>
          </a:pPr>
          <a:r>
            <a:rPr lang="sv-SE" sz="1400" kern="1200" dirty="0">
              <a:solidFill>
                <a:srgbClr val="005FAB"/>
              </a:solidFill>
              <a:latin typeface="Calibri" panose="020F0502020204030204"/>
              <a:ea typeface="+mn-ea"/>
              <a:cs typeface="+mn-cs"/>
            </a:rPr>
            <a:t>skriver </a:t>
          </a:r>
          <a:r>
            <a:rPr lang="sv-SE" sz="1400" kern="1200" dirty="0" err="1">
              <a:solidFill>
                <a:srgbClr val="005FAB"/>
              </a:solidFill>
              <a:latin typeface="Calibri" panose="020F0502020204030204"/>
              <a:ea typeface="+mn-ea"/>
              <a:cs typeface="+mn-cs"/>
            </a:rPr>
            <a:t>op</a:t>
          </a:r>
          <a:r>
            <a:rPr lang="sv-SE" sz="1400" kern="1200" dirty="0">
              <a:solidFill>
                <a:srgbClr val="005FAB"/>
              </a:solidFill>
              <a:latin typeface="Calibri" panose="020F0502020204030204"/>
              <a:ea typeface="+mn-ea"/>
              <a:cs typeface="+mn-cs"/>
            </a:rPr>
            <a:t>-berättelse (hög </a:t>
          </a:r>
          <a:r>
            <a:rPr lang="sv-SE" sz="1400" kern="1200" dirty="0" err="1">
              <a:solidFill>
                <a:srgbClr val="005FAB"/>
              </a:solidFill>
              <a:latin typeface="Calibri" panose="020F0502020204030204"/>
              <a:ea typeface="+mn-ea"/>
              <a:cs typeface="+mn-cs"/>
            </a:rPr>
            <a:t>prio</a:t>
          </a:r>
          <a:r>
            <a:rPr lang="sv-SE" sz="1400" kern="1200" dirty="0">
              <a:solidFill>
                <a:srgbClr val="005FAB"/>
              </a:solidFill>
              <a:latin typeface="Calibri" panose="020F0502020204030204"/>
              <a:ea typeface="+mn-ea"/>
              <a:cs typeface="+mn-cs"/>
            </a:rPr>
            <a:t>) och korrigerar diagnos/ åtgärdskod i Orbit utefter information i diktatet</a:t>
          </a:r>
        </a:p>
      </dgm:t>
    </dgm:pt>
    <dgm:pt modelId="{30A44E3B-FEB9-4060-BA7F-DE620D90CAF9}" type="parTrans" cxnId="{8D25F09E-ECA1-495A-92B7-43BCDFF08A96}">
      <dgm:prSet/>
      <dgm:spPr/>
      <dgm:t>
        <a:bodyPr/>
        <a:lstStyle/>
        <a:p>
          <a:endParaRPr lang="sv-SE"/>
        </a:p>
      </dgm:t>
    </dgm:pt>
    <dgm:pt modelId="{39A364BC-B8FA-4F77-B819-0211E5051B69}" type="sibTrans" cxnId="{8D25F09E-ECA1-495A-92B7-43BCDFF08A96}">
      <dgm:prSet/>
      <dgm:spPr/>
      <dgm:t>
        <a:bodyPr/>
        <a:lstStyle/>
        <a:p>
          <a:endParaRPr lang="sv-SE"/>
        </a:p>
      </dgm:t>
    </dgm:pt>
    <dgm:pt modelId="{FFCBE0E1-3659-4793-AE6D-204C097BFD17}">
      <dgm:prSet phldrT="[Text]" custT="1"/>
      <dgm:spPr/>
      <dgm:t>
        <a:bodyPr/>
        <a:lstStyle/>
        <a:p>
          <a:pPr marL="0" lvl="0" indent="0" algn="l" defTabSz="622300">
            <a:lnSpc>
              <a:spcPct val="90000"/>
            </a:lnSpc>
            <a:spcBef>
              <a:spcPct val="0"/>
            </a:spcBef>
            <a:spcAft>
              <a:spcPct val="35000"/>
            </a:spcAft>
            <a:buNone/>
          </a:pPr>
          <a:r>
            <a:rPr lang="sv-SE" sz="1400" kern="1200" dirty="0">
              <a:solidFill>
                <a:srgbClr val="005FAB"/>
              </a:solidFill>
              <a:latin typeface="Calibri" panose="020F0502020204030204"/>
              <a:ea typeface="+mn-ea"/>
              <a:cs typeface="+mn-cs"/>
            </a:rPr>
            <a:t>kan komplettera ekonomiprodukter i Orbit under x antal dagar</a:t>
          </a:r>
        </a:p>
        <a:p>
          <a:pPr marL="0" lvl="0" indent="0" algn="l" defTabSz="622300">
            <a:lnSpc>
              <a:spcPct val="90000"/>
            </a:lnSpc>
            <a:spcBef>
              <a:spcPct val="0"/>
            </a:spcBef>
            <a:spcAft>
              <a:spcPct val="35000"/>
            </a:spcAft>
            <a:buNone/>
          </a:pPr>
          <a:r>
            <a:rPr lang="sv-SE" sz="1400" kern="1200" dirty="0">
              <a:solidFill>
                <a:srgbClr val="005FAB"/>
              </a:solidFill>
              <a:latin typeface="Calibri" panose="020F0502020204030204"/>
              <a:ea typeface="+mn-ea"/>
              <a:cs typeface="+mn-cs"/>
            </a:rPr>
            <a:t>Möjlighet att nyttja fältet </a:t>
          </a:r>
          <a:r>
            <a:rPr lang="sv-SE" sz="1400" i="1" kern="1200" dirty="0">
              <a:solidFill>
                <a:srgbClr val="005FAB"/>
              </a:solidFill>
              <a:latin typeface="Calibri" panose="020F0502020204030204"/>
              <a:ea typeface="+mn-ea"/>
              <a:cs typeface="+mn-cs"/>
            </a:rPr>
            <a:t>”Kommentar </a:t>
          </a:r>
          <a:r>
            <a:rPr lang="sv-SE" sz="1400" i="1" kern="1200" dirty="0" err="1">
              <a:solidFill>
                <a:srgbClr val="005FAB"/>
              </a:solidFill>
              <a:latin typeface="Calibri" panose="020F0502020204030204"/>
              <a:ea typeface="+mn-ea"/>
              <a:cs typeface="+mn-cs"/>
            </a:rPr>
            <a:t>Op</a:t>
          </a:r>
          <a:r>
            <a:rPr lang="sv-SE" sz="1400" i="1" kern="1200" dirty="0">
              <a:solidFill>
                <a:srgbClr val="005FAB"/>
              </a:solidFill>
              <a:latin typeface="Calibri" panose="020F0502020204030204"/>
              <a:ea typeface="+mn-ea"/>
              <a:cs typeface="+mn-cs"/>
            </a:rPr>
            <a:t>/An information” </a:t>
          </a:r>
          <a:r>
            <a:rPr lang="sv-SE" sz="1400" kern="1200" dirty="0">
              <a:solidFill>
                <a:srgbClr val="005FAB"/>
              </a:solidFill>
              <a:latin typeface="Calibri" panose="020F0502020204030204"/>
              <a:ea typeface="+mn-ea"/>
              <a:cs typeface="+mn-cs"/>
            </a:rPr>
            <a:t>för att kommunicera med VAS</a:t>
          </a:r>
        </a:p>
      </dgm:t>
    </dgm:pt>
    <dgm:pt modelId="{4A1CBE3C-0ADD-4A37-950E-E42216A8235C}" type="parTrans" cxnId="{02D3CA7F-5772-404C-8855-782F7CC0C7F6}">
      <dgm:prSet/>
      <dgm:spPr/>
      <dgm:t>
        <a:bodyPr/>
        <a:lstStyle/>
        <a:p>
          <a:endParaRPr lang="sv-SE"/>
        </a:p>
      </dgm:t>
    </dgm:pt>
    <dgm:pt modelId="{50EB841C-D681-4375-B3AC-2C6FF60A9A42}" type="sibTrans" cxnId="{02D3CA7F-5772-404C-8855-782F7CC0C7F6}">
      <dgm:prSet/>
      <dgm:spPr/>
      <dgm:t>
        <a:bodyPr/>
        <a:lstStyle/>
        <a:p>
          <a:endParaRPr lang="sv-SE"/>
        </a:p>
      </dgm:t>
    </dgm:pt>
    <dgm:pt modelId="{52DCE5A5-542A-4347-9310-2840DE8918A4}">
      <dgm:prSet custT="1"/>
      <dgm:spPr/>
      <dgm:t>
        <a:bodyPr/>
        <a:lstStyle/>
        <a:p>
          <a:pPr marL="0" lvl="0" indent="0" algn="l" defTabSz="622300">
            <a:lnSpc>
              <a:spcPct val="90000"/>
            </a:lnSpc>
            <a:spcBef>
              <a:spcPct val="0"/>
            </a:spcBef>
            <a:spcAft>
              <a:spcPct val="35000"/>
            </a:spcAft>
            <a:buNone/>
          </a:pPr>
          <a:r>
            <a:rPr lang="sv-SE" sz="1400" kern="1200" dirty="0">
              <a:solidFill>
                <a:srgbClr val="005FAB"/>
              </a:solidFill>
              <a:latin typeface="Calibri" panose="020F0502020204030204"/>
              <a:ea typeface="+mn-ea"/>
              <a:cs typeface="+mn-cs"/>
            </a:rPr>
            <a:t>skriver diktat och korrigerar diagnos/ åtgärdskod utefter informationen i diktatet</a:t>
          </a:r>
        </a:p>
        <a:p>
          <a:pPr marL="0" lvl="0" indent="0" algn="l" defTabSz="622300">
            <a:lnSpc>
              <a:spcPct val="90000"/>
            </a:lnSpc>
            <a:spcBef>
              <a:spcPct val="0"/>
            </a:spcBef>
            <a:spcAft>
              <a:spcPct val="35000"/>
            </a:spcAft>
            <a:buNone/>
          </a:pPr>
          <a:r>
            <a:rPr lang="sv-SE" sz="1400" kern="1200" dirty="0">
              <a:solidFill>
                <a:srgbClr val="005FAB"/>
              </a:solidFill>
              <a:latin typeface="Calibri" panose="020F0502020204030204"/>
              <a:ea typeface="+mn-ea"/>
              <a:cs typeface="+mn-cs"/>
            </a:rPr>
            <a:t>Kontrollerar att…</a:t>
          </a:r>
        </a:p>
        <a:p>
          <a:pPr marL="0" lvl="0" indent="0" algn="l" defTabSz="622300">
            <a:lnSpc>
              <a:spcPct val="90000"/>
            </a:lnSpc>
            <a:spcBef>
              <a:spcPct val="0"/>
            </a:spcBef>
            <a:spcAft>
              <a:spcPct val="35000"/>
            </a:spcAft>
            <a:buNone/>
          </a:pPr>
          <a:r>
            <a:rPr lang="sv-SE" sz="1400" kern="1200" dirty="0">
              <a:solidFill>
                <a:srgbClr val="005FAB"/>
              </a:solidFill>
              <a:latin typeface="Calibri" panose="020F0502020204030204"/>
              <a:ea typeface="+mn-ea"/>
              <a:cs typeface="+mn-cs"/>
            </a:rPr>
            <a:t>VAS kör roboten efter x antal dagar</a:t>
          </a:r>
        </a:p>
      </dgm:t>
    </dgm:pt>
    <dgm:pt modelId="{9845D6F4-EC15-4F4A-A10C-D9A96744ACA4}" type="parTrans" cxnId="{60D5C493-0C58-44D4-9AA9-E630A78E69EE}">
      <dgm:prSet/>
      <dgm:spPr/>
      <dgm:t>
        <a:bodyPr/>
        <a:lstStyle/>
        <a:p>
          <a:endParaRPr lang="sv-SE"/>
        </a:p>
      </dgm:t>
    </dgm:pt>
    <dgm:pt modelId="{2967364C-5C2B-493C-8431-E67C950BBA3E}" type="sibTrans" cxnId="{60D5C493-0C58-44D4-9AA9-E630A78E69EE}">
      <dgm:prSet/>
      <dgm:spPr/>
      <dgm:t>
        <a:bodyPr/>
        <a:lstStyle/>
        <a:p>
          <a:endParaRPr lang="sv-SE"/>
        </a:p>
      </dgm:t>
    </dgm:pt>
    <dgm:pt modelId="{E3F8ADC1-66A0-4AE3-BF12-FF7EE70C96D7}">
      <dgm:prSet custT="1"/>
      <dgm:spPr/>
      <dgm:t>
        <a:bodyPr/>
        <a:lstStyle/>
        <a:p>
          <a:r>
            <a:rPr lang="sv-SE" sz="1400" dirty="0">
              <a:solidFill>
                <a:srgbClr val="005FAB"/>
              </a:solidFill>
            </a:rPr>
            <a:t>öppenvård faktureras per automatik måndagar med 7-14 dagars fördröjning, när alla obligatoriska rader i Cosmic FÖV är gröna</a:t>
          </a:r>
        </a:p>
      </dgm:t>
    </dgm:pt>
    <dgm:pt modelId="{D4EEE9BE-B776-40A8-B181-8F7A7BE7C2B3}" type="parTrans" cxnId="{5F785CA0-3611-4278-BF67-EEDE10FEDF74}">
      <dgm:prSet/>
      <dgm:spPr/>
      <dgm:t>
        <a:bodyPr/>
        <a:lstStyle/>
        <a:p>
          <a:endParaRPr lang="sv-SE"/>
        </a:p>
      </dgm:t>
    </dgm:pt>
    <dgm:pt modelId="{F236AF38-0986-47F0-9CE4-65CAAEF205E4}" type="sibTrans" cxnId="{5F785CA0-3611-4278-BF67-EEDE10FEDF74}">
      <dgm:prSet/>
      <dgm:spPr/>
      <dgm:t>
        <a:bodyPr/>
        <a:lstStyle/>
        <a:p>
          <a:endParaRPr lang="sv-SE"/>
        </a:p>
      </dgm:t>
    </dgm:pt>
    <dgm:pt modelId="{C37CF78C-A92C-4A24-A4AD-7B2EB1F8A861}">
      <dgm:prSet custT="1"/>
      <dgm:spPr/>
      <dgm:t>
        <a:bodyPr/>
        <a:lstStyle/>
        <a:p>
          <a:pPr algn="l"/>
          <a:r>
            <a:rPr lang="sv-SE" sz="1200" kern="1200" dirty="0">
              <a:solidFill>
                <a:srgbClr val="005FAB"/>
              </a:solidFill>
            </a:rPr>
            <a:t>Anestesi</a:t>
          </a:r>
        </a:p>
      </dgm:t>
    </dgm:pt>
    <dgm:pt modelId="{20515170-DBAB-4A17-ACE3-0ED6FFC8DADC}" type="parTrans" cxnId="{57C89180-7171-4518-8EEE-996D3320AA04}">
      <dgm:prSet/>
      <dgm:spPr/>
      <dgm:t>
        <a:bodyPr/>
        <a:lstStyle/>
        <a:p>
          <a:endParaRPr lang="sv-SE"/>
        </a:p>
      </dgm:t>
    </dgm:pt>
    <dgm:pt modelId="{9B08C9CB-E321-4664-80E2-06097D87CCCA}" type="sibTrans" cxnId="{57C89180-7171-4518-8EEE-996D3320AA04}">
      <dgm:prSet/>
      <dgm:spPr/>
      <dgm:t>
        <a:bodyPr/>
        <a:lstStyle/>
        <a:p>
          <a:endParaRPr lang="sv-SE"/>
        </a:p>
      </dgm:t>
    </dgm:pt>
    <dgm:pt modelId="{E395D01F-4300-4EFE-AB22-9E9E2E1563DC}">
      <dgm:prSet custT="1"/>
      <dgm:spPr/>
      <dgm:t>
        <a:bodyPr/>
        <a:lstStyle/>
        <a:p>
          <a:pPr algn="l"/>
          <a:r>
            <a:rPr lang="sv-SE" sz="1200" kern="1200" dirty="0" err="1">
              <a:solidFill>
                <a:srgbClr val="005FAB"/>
              </a:solidFill>
            </a:rPr>
            <a:t>Uppvak</a:t>
          </a:r>
          <a:endParaRPr lang="sv-SE" sz="1200" kern="1200" dirty="0">
            <a:solidFill>
              <a:srgbClr val="005FAB"/>
            </a:solidFill>
          </a:endParaRPr>
        </a:p>
      </dgm:t>
    </dgm:pt>
    <dgm:pt modelId="{64230E22-210E-4315-84E3-5F72FEA3EE5C}" type="parTrans" cxnId="{97A82DA3-D205-4887-9E86-1C0704259FE0}">
      <dgm:prSet/>
      <dgm:spPr/>
      <dgm:t>
        <a:bodyPr/>
        <a:lstStyle/>
        <a:p>
          <a:endParaRPr lang="sv-SE"/>
        </a:p>
      </dgm:t>
    </dgm:pt>
    <dgm:pt modelId="{A880653E-AF92-4223-8005-AD3C095CEF68}" type="sibTrans" cxnId="{97A82DA3-D205-4887-9E86-1C0704259FE0}">
      <dgm:prSet/>
      <dgm:spPr/>
      <dgm:t>
        <a:bodyPr/>
        <a:lstStyle/>
        <a:p>
          <a:endParaRPr lang="sv-SE"/>
        </a:p>
      </dgm:t>
    </dgm:pt>
    <dgm:pt modelId="{5FA66ED9-A459-4584-8A6E-AE5854096126}">
      <dgm:prSet custT="1"/>
      <dgm:spPr/>
      <dgm:t>
        <a:bodyPr/>
        <a:lstStyle/>
        <a:p>
          <a:pPr algn="l"/>
          <a:r>
            <a:rPr lang="sv-SE" sz="1200" kern="1200" dirty="0">
              <a:solidFill>
                <a:srgbClr val="005FAB"/>
              </a:solidFill>
            </a:rPr>
            <a:t>Beställarprodukter (implantat)</a:t>
          </a:r>
        </a:p>
      </dgm:t>
    </dgm:pt>
    <dgm:pt modelId="{FA5ADCD4-C275-43F7-9371-B323805D4EDA}" type="parTrans" cxnId="{27A22336-1887-4328-9CBD-FDECF85D2447}">
      <dgm:prSet/>
      <dgm:spPr/>
      <dgm:t>
        <a:bodyPr/>
        <a:lstStyle/>
        <a:p>
          <a:endParaRPr lang="sv-SE"/>
        </a:p>
      </dgm:t>
    </dgm:pt>
    <dgm:pt modelId="{198A4518-FD8D-48AC-877C-ACCDBD03026D}" type="sibTrans" cxnId="{27A22336-1887-4328-9CBD-FDECF85D2447}">
      <dgm:prSet/>
      <dgm:spPr/>
      <dgm:t>
        <a:bodyPr/>
        <a:lstStyle/>
        <a:p>
          <a:endParaRPr lang="sv-SE"/>
        </a:p>
      </dgm:t>
    </dgm:pt>
    <dgm:pt modelId="{3E24CC2E-6FD1-4376-B728-5DAE9363470A}">
      <dgm:prSet custT="1"/>
      <dgm:spPr/>
      <dgm:t>
        <a:bodyPr/>
        <a:lstStyle/>
        <a:p>
          <a:pPr algn="l"/>
          <a:r>
            <a:rPr lang="sv-SE" sz="1200" kern="1200" dirty="0">
              <a:solidFill>
                <a:srgbClr val="005FAB"/>
              </a:solidFill>
            </a:rPr>
            <a:t>Operation</a:t>
          </a:r>
        </a:p>
      </dgm:t>
    </dgm:pt>
    <dgm:pt modelId="{08F68731-6A76-4627-BC76-9F9D4C1EE40C}" type="parTrans" cxnId="{F701ACA6-5BDA-4629-A707-FEF287B6049A}">
      <dgm:prSet/>
      <dgm:spPr/>
      <dgm:t>
        <a:bodyPr/>
        <a:lstStyle/>
        <a:p>
          <a:endParaRPr lang="sv-SE"/>
        </a:p>
      </dgm:t>
    </dgm:pt>
    <dgm:pt modelId="{B8CCF840-37B5-45AB-A280-6232E6022CE5}" type="sibTrans" cxnId="{F701ACA6-5BDA-4629-A707-FEF287B6049A}">
      <dgm:prSet/>
      <dgm:spPr/>
      <dgm:t>
        <a:bodyPr/>
        <a:lstStyle/>
        <a:p>
          <a:endParaRPr lang="sv-SE"/>
        </a:p>
      </dgm:t>
    </dgm:pt>
    <dgm:pt modelId="{D8363353-50E6-49F6-8B9A-0DDBCC4AB968}">
      <dgm:prSet custT="1"/>
      <dgm:spPr/>
      <dgm:t>
        <a:bodyPr/>
        <a:lstStyle/>
        <a:p>
          <a:r>
            <a:rPr lang="sv-SE" sz="1400" kern="1200" dirty="0">
              <a:solidFill>
                <a:srgbClr val="005FAB"/>
              </a:solidFill>
              <a:latin typeface="Calibri" panose="020F0502020204030204"/>
              <a:ea typeface="+mn-ea"/>
              <a:cs typeface="+mn-cs"/>
            </a:rPr>
            <a:t>tar hand om  restlistan och korrigerar det som saknas eller blivit fel </a:t>
          </a:r>
        </a:p>
      </dgm:t>
    </dgm:pt>
    <dgm:pt modelId="{813ADED6-EBF7-477E-9F21-82E0B89FD90B}" type="parTrans" cxnId="{BD6C163E-3E1C-4E82-B43E-51D2FDE531E8}">
      <dgm:prSet/>
      <dgm:spPr/>
      <dgm:t>
        <a:bodyPr/>
        <a:lstStyle/>
        <a:p>
          <a:endParaRPr lang="sv-SE"/>
        </a:p>
      </dgm:t>
    </dgm:pt>
    <dgm:pt modelId="{0103D488-7E3E-457C-B3F8-EBF832E84E57}" type="sibTrans" cxnId="{BD6C163E-3E1C-4E82-B43E-51D2FDE531E8}">
      <dgm:prSet/>
      <dgm:spPr/>
      <dgm:t>
        <a:bodyPr/>
        <a:lstStyle/>
        <a:p>
          <a:endParaRPr lang="sv-SE"/>
        </a:p>
      </dgm:t>
    </dgm:pt>
    <dgm:pt modelId="{95A9165F-FC7E-429D-884C-D45ABC2EC0AE}" type="pres">
      <dgm:prSet presAssocID="{256FCEA2-D2CD-4B0A-9CB5-7CB329E962C7}" presName="rootnode" presStyleCnt="0">
        <dgm:presLayoutVars>
          <dgm:chMax/>
          <dgm:chPref/>
          <dgm:dir/>
          <dgm:animLvl val="lvl"/>
        </dgm:presLayoutVars>
      </dgm:prSet>
      <dgm:spPr/>
    </dgm:pt>
    <dgm:pt modelId="{656A3CA7-E6F8-4811-AA0F-88F9AB4B02F7}" type="pres">
      <dgm:prSet presAssocID="{147285CE-AED2-4B99-9D08-C2E5124BFC5D}" presName="composite" presStyleCnt="0"/>
      <dgm:spPr/>
    </dgm:pt>
    <dgm:pt modelId="{EA547B74-BF6F-4799-9B48-B8A815A96B79}" type="pres">
      <dgm:prSet presAssocID="{147285CE-AED2-4B99-9D08-C2E5124BFC5D}" presName="LShape" presStyleLbl="alignNode1" presStyleIdx="0" presStyleCnt="11"/>
      <dgm:spPr/>
    </dgm:pt>
    <dgm:pt modelId="{1F7412CB-9182-4CB0-A3A1-957015E6833A}" type="pres">
      <dgm:prSet presAssocID="{147285CE-AED2-4B99-9D08-C2E5124BFC5D}" presName="ParentText" presStyleLbl="revTx" presStyleIdx="0" presStyleCnt="6" custScaleX="109840" custLinFactNeighborX="5373">
        <dgm:presLayoutVars>
          <dgm:chMax val="0"/>
          <dgm:chPref val="0"/>
          <dgm:bulletEnabled val="1"/>
        </dgm:presLayoutVars>
      </dgm:prSet>
      <dgm:spPr/>
    </dgm:pt>
    <dgm:pt modelId="{5E877E43-9668-4571-8B8E-AFCD39B7D3EE}" type="pres">
      <dgm:prSet presAssocID="{147285CE-AED2-4B99-9D08-C2E5124BFC5D}" presName="Triangle" presStyleLbl="alignNode1" presStyleIdx="1" presStyleCnt="11"/>
      <dgm:spPr/>
    </dgm:pt>
    <dgm:pt modelId="{7D520585-9A73-4467-969E-86A112562C72}" type="pres">
      <dgm:prSet presAssocID="{EEA07172-531D-416D-AF87-BE9B2B0876DE}" presName="sibTrans" presStyleCnt="0"/>
      <dgm:spPr/>
    </dgm:pt>
    <dgm:pt modelId="{7CB0B633-7E5B-4C4E-8B25-908F7E5C02E9}" type="pres">
      <dgm:prSet presAssocID="{EEA07172-531D-416D-AF87-BE9B2B0876DE}" presName="space" presStyleCnt="0"/>
      <dgm:spPr/>
    </dgm:pt>
    <dgm:pt modelId="{26F56BA3-E10A-406C-B856-04748FEAE35C}" type="pres">
      <dgm:prSet presAssocID="{BFA567A7-4E5F-4204-8D93-354CBC1323B0}" presName="composite" presStyleCnt="0"/>
      <dgm:spPr/>
    </dgm:pt>
    <dgm:pt modelId="{F91AE6F5-CB17-4C7D-9DCC-005AE2F49529}" type="pres">
      <dgm:prSet presAssocID="{BFA567A7-4E5F-4204-8D93-354CBC1323B0}" presName="LShape" presStyleLbl="alignNode1" presStyleIdx="2" presStyleCnt="11"/>
      <dgm:spPr/>
    </dgm:pt>
    <dgm:pt modelId="{C9B729BB-14BC-4B77-B9A4-C6829E8A072A}" type="pres">
      <dgm:prSet presAssocID="{BFA567A7-4E5F-4204-8D93-354CBC1323B0}" presName="ParentText" presStyleLbl="revTx" presStyleIdx="1" presStyleCnt="6" custScaleX="118636" custLinFactNeighborX="9552">
        <dgm:presLayoutVars>
          <dgm:chMax val="0"/>
          <dgm:chPref val="0"/>
          <dgm:bulletEnabled val="1"/>
        </dgm:presLayoutVars>
      </dgm:prSet>
      <dgm:spPr/>
    </dgm:pt>
    <dgm:pt modelId="{D4A5E541-E9AC-4BB4-BB55-2CE9D14850F6}" type="pres">
      <dgm:prSet presAssocID="{BFA567A7-4E5F-4204-8D93-354CBC1323B0}" presName="Triangle" presStyleLbl="alignNode1" presStyleIdx="3" presStyleCnt="11"/>
      <dgm:spPr/>
    </dgm:pt>
    <dgm:pt modelId="{BD6BEB0E-5797-4D0F-B6A6-FE59BB6FCD0D}" type="pres">
      <dgm:prSet presAssocID="{39A364BC-B8FA-4F77-B819-0211E5051B69}" presName="sibTrans" presStyleCnt="0"/>
      <dgm:spPr/>
    </dgm:pt>
    <dgm:pt modelId="{8F0AB196-79CF-47B5-9F8E-97B59A9EB831}" type="pres">
      <dgm:prSet presAssocID="{39A364BC-B8FA-4F77-B819-0211E5051B69}" presName="space" presStyleCnt="0"/>
      <dgm:spPr/>
    </dgm:pt>
    <dgm:pt modelId="{745CCA23-DB1C-489C-BEF8-FB49703DE3CD}" type="pres">
      <dgm:prSet presAssocID="{FFCBE0E1-3659-4793-AE6D-204C097BFD17}" presName="composite" presStyleCnt="0"/>
      <dgm:spPr/>
    </dgm:pt>
    <dgm:pt modelId="{B762FA42-A9F7-4C6B-BE00-3609E03EC58F}" type="pres">
      <dgm:prSet presAssocID="{FFCBE0E1-3659-4793-AE6D-204C097BFD17}" presName="LShape" presStyleLbl="alignNode1" presStyleIdx="4" presStyleCnt="11"/>
      <dgm:spPr/>
    </dgm:pt>
    <dgm:pt modelId="{346401B0-B55C-4DF7-ABFF-0206BE67FA4C}" type="pres">
      <dgm:prSet presAssocID="{FFCBE0E1-3659-4793-AE6D-204C097BFD17}" presName="ParentText" presStyleLbl="revTx" presStyleIdx="2" presStyleCnt="6" custScaleX="116352" custLinFactNeighborX="8353">
        <dgm:presLayoutVars>
          <dgm:chMax val="0"/>
          <dgm:chPref val="0"/>
          <dgm:bulletEnabled val="1"/>
        </dgm:presLayoutVars>
      </dgm:prSet>
      <dgm:spPr/>
    </dgm:pt>
    <dgm:pt modelId="{63CB8CB4-52ED-4F6F-980B-FA7045BBBCED}" type="pres">
      <dgm:prSet presAssocID="{FFCBE0E1-3659-4793-AE6D-204C097BFD17}" presName="Triangle" presStyleLbl="alignNode1" presStyleIdx="5" presStyleCnt="11"/>
      <dgm:spPr/>
    </dgm:pt>
    <dgm:pt modelId="{8C5173EF-719A-45D1-A978-EE548FAECD73}" type="pres">
      <dgm:prSet presAssocID="{50EB841C-D681-4375-B3AC-2C6FF60A9A42}" presName="sibTrans" presStyleCnt="0"/>
      <dgm:spPr/>
    </dgm:pt>
    <dgm:pt modelId="{A8524E22-F934-4D30-B3F7-484E0CA3E743}" type="pres">
      <dgm:prSet presAssocID="{50EB841C-D681-4375-B3AC-2C6FF60A9A42}" presName="space" presStyleCnt="0"/>
      <dgm:spPr/>
    </dgm:pt>
    <dgm:pt modelId="{4930BDA0-958C-45E2-940C-CBB12BBF1B1B}" type="pres">
      <dgm:prSet presAssocID="{52DCE5A5-542A-4347-9310-2840DE8918A4}" presName="composite" presStyleCnt="0"/>
      <dgm:spPr/>
    </dgm:pt>
    <dgm:pt modelId="{A40CC493-9CD6-4B29-92E0-F7CCA1C6142A}" type="pres">
      <dgm:prSet presAssocID="{52DCE5A5-542A-4347-9310-2840DE8918A4}" presName="LShape" presStyleLbl="alignNode1" presStyleIdx="6" presStyleCnt="11"/>
      <dgm:spPr/>
    </dgm:pt>
    <dgm:pt modelId="{1AA74EAC-8B67-4322-9D86-FED088E30147}" type="pres">
      <dgm:prSet presAssocID="{52DCE5A5-542A-4347-9310-2840DE8918A4}" presName="ParentText" presStyleLbl="revTx" presStyleIdx="3" presStyleCnt="6" custScaleX="107902" custLinFactNeighborX="3582">
        <dgm:presLayoutVars>
          <dgm:chMax val="0"/>
          <dgm:chPref val="0"/>
          <dgm:bulletEnabled val="1"/>
        </dgm:presLayoutVars>
      </dgm:prSet>
      <dgm:spPr/>
    </dgm:pt>
    <dgm:pt modelId="{7C214B14-8AB5-4795-9555-1767CAC0F3B3}" type="pres">
      <dgm:prSet presAssocID="{52DCE5A5-542A-4347-9310-2840DE8918A4}" presName="Triangle" presStyleLbl="alignNode1" presStyleIdx="7" presStyleCnt="11"/>
      <dgm:spPr/>
    </dgm:pt>
    <dgm:pt modelId="{0BAACA88-F7FE-4AD9-9DC3-52028B13C54C}" type="pres">
      <dgm:prSet presAssocID="{2967364C-5C2B-493C-8431-E67C950BBA3E}" presName="sibTrans" presStyleCnt="0"/>
      <dgm:spPr/>
    </dgm:pt>
    <dgm:pt modelId="{28ABA1C8-8B35-4888-9D50-312133671E29}" type="pres">
      <dgm:prSet presAssocID="{2967364C-5C2B-493C-8431-E67C950BBA3E}" presName="space" presStyleCnt="0"/>
      <dgm:spPr/>
    </dgm:pt>
    <dgm:pt modelId="{FC4816EF-BF8B-4EDB-AB14-C8BBA695211E}" type="pres">
      <dgm:prSet presAssocID="{D8363353-50E6-49F6-8B9A-0DDBCC4AB968}" presName="composite" presStyleCnt="0"/>
      <dgm:spPr/>
    </dgm:pt>
    <dgm:pt modelId="{3AFDA4B8-577C-4162-B0C7-4D82CE78F0B1}" type="pres">
      <dgm:prSet presAssocID="{D8363353-50E6-49F6-8B9A-0DDBCC4AB968}" presName="LShape" presStyleLbl="alignNode1" presStyleIdx="8" presStyleCnt="11"/>
      <dgm:spPr/>
    </dgm:pt>
    <dgm:pt modelId="{F416D8BC-F04D-404D-9E3C-4060BEA32A71}" type="pres">
      <dgm:prSet presAssocID="{D8363353-50E6-49F6-8B9A-0DDBCC4AB968}" presName="ParentText" presStyleLbl="revTx" presStyleIdx="4" presStyleCnt="6">
        <dgm:presLayoutVars>
          <dgm:chMax val="0"/>
          <dgm:chPref val="0"/>
          <dgm:bulletEnabled val="1"/>
        </dgm:presLayoutVars>
      </dgm:prSet>
      <dgm:spPr/>
    </dgm:pt>
    <dgm:pt modelId="{2DF3F00A-44C7-47A3-87BA-18DCECCEF14F}" type="pres">
      <dgm:prSet presAssocID="{D8363353-50E6-49F6-8B9A-0DDBCC4AB968}" presName="Triangle" presStyleLbl="alignNode1" presStyleIdx="9" presStyleCnt="11"/>
      <dgm:spPr/>
    </dgm:pt>
    <dgm:pt modelId="{ABE473EC-4043-4960-ABB5-583CB8C8E8C8}" type="pres">
      <dgm:prSet presAssocID="{0103D488-7E3E-457C-B3F8-EBF832E84E57}" presName="sibTrans" presStyleCnt="0"/>
      <dgm:spPr/>
    </dgm:pt>
    <dgm:pt modelId="{05547B20-6BE9-4B44-A509-5A7CF1460AA6}" type="pres">
      <dgm:prSet presAssocID="{0103D488-7E3E-457C-B3F8-EBF832E84E57}" presName="space" presStyleCnt="0"/>
      <dgm:spPr/>
    </dgm:pt>
    <dgm:pt modelId="{6EA50381-E670-4E46-8B04-A6CB1E15641B}" type="pres">
      <dgm:prSet presAssocID="{E3F8ADC1-66A0-4AE3-BF12-FF7EE70C96D7}" presName="composite" presStyleCnt="0"/>
      <dgm:spPr/>
    </dgm:pt>
    <dgm:pt modelId="{2C3FC1E7-0047-4F2C-9051-6DAB94F01E79}" type="pres">
      <dgm:prSet presAssocID="{E3F8ADC1-66A0-4AE3-BF12-FF7EE70C96D7}" presName="LShape" presStyleLbl="alignNode1" presStyleIdx="10" presStyleCnt="11" custLinFactNeighborX="-8453" custLinFactNeighborY="-6829"/>
      <dgm:spPr/>
    </dgm:pt>
    <dgm:pt modelId="{3F88339B-EB1F-440B-88DE-78BBFF9D9541}" type="pres">
      <dgm:prSet presAssocID="{E3F8ADC1-66A0-4AE3-BF12-FF7EE70C96D7}" presName="ParentText" presStyleLbl="revTx" presStyleIdx="5" presStyleCnt="6" custScaleX="121706" custLinFactNeighborX="6163" custLinFactNeighborY="-5431">
        <dgm:presLayoutVars>
          <dgm:chMax val="0"/>
          <dgm:chPref val="0"/>
          <dgm:bulletEnabled val="1"/>
        </dgm:presLayoutVars>
      </dgm:prSet>
      <dgm:spPr/>
    </dgm:pt>
  </dgm:ptLst>
  <dgm:cxnLst>
    <dgm:cxn modelId="{27A22336-1887-4328-9CBD-FDECF85D2447}" srcId="{147285CE-AED2-4B99-9D08-C2E5124BFC5D}" destId="{5FA66ED9-A459-4584-8A6E-AE5854096126}" srcOrd="3" destOrd="0" parTransId="{FA5ADCD4-C275-43F7-9371-B323805D4EDA}" sibTransId="{198A4518-FD8D-48AC-877C-ACCDBD03026D}"/>
    <dgm:cxn modelId="{6564023D-5334-4869-9C6A-784C21ADDF40}" type="presOf" srcId="{BFA567A7-4E5F-4204-8D93-354CBC1323B0}" destId="{C9B729BB-14BC-4B77-B9A4-C6829E8A072A}" srcOrd="0" destOrd="0" presId="urn:microsoft.com/office/officeart/2009/3/layout/StepUpProcess"/>
    <dgm:cxn modelId="{BD6C163E-3E1C-4E82-B43E-51D2FDE531E8}" srcId="{256FCEA2-D2CD-4B0A-9CB5-7CB329E962C7}" destId="{D8363353-50E6-49F6-8B9A-0DDBCC4AB968}" srcOrd="4" destOrd="0" parTransId="{813ADED6-EBF7-477E-9F21-82E0B89FD90B}" sibTransId="{0103D488-7E3E-457C-B3F8-EBF832E84E57}"/>
    <dgm:cxn modelId="{3A95F63F-1631-487E-A81C-287D2D530C7C}" type="presOf" srcId="{C37CF78C-A92C-4A24-A4AD-7B2EB1F8A861}" destId="{1F7412CB-9182-4CB0-A3A1-957015E6833A}" srcOrd="0" destOrd="2" presId="urn:microsoft.com/office/officeart/2009/3/layout/StepUpProcess"/>
    <dgm:cxn modelId="{BDE6B653-6635-438F-91EE-0A91C33D372C}" type="presOf" srcId="{FFCBE0E1-3659-4793-AE6D-204C097BFD17}" destId="{346401B0-B55C-4DF7-ABFF-0206BE67FA4C}" srcOrd="0" destOrd="0" presId="urn:microsoft.com/office/officeart/2009/3/layout/StepUpProcess"/>
    <dgm:cxn modelId="{E2060E78-96BE-447C-BDDA-265F2A1780F4}" type="presOf" srcId="{E395D01F-4300-4EFE-AB22-9E9E2E1563DC}" destId="{1F7412CB-9182-4CB0-A3A1-957015E6833A}" srcOrd="0" destOrd="3" presId="urn:microsoft.com/office/officeart/2009/3/layout/StepUpProcess"/>
    <dgm:cxn modelId="{0EF50B7F-4DC5-4F48-BD12-83E65D3573F5}" type="presOf" srcId="{D8363353-50E6-49F6-8B9A-0DDBCC4AB968}" destId="{F416D8BC-F04D-404D-9E3C-4060BEA32A71}" srcOrd="0" destOrd="0" presId="urn:microsoft.com/office/officeart/2009/3/layout/StepUpProcess"/>
    <dgm:cxn modelId="{02D3CA7F-5772-404C-8855-782F7CC0C7F6}" srcId="{256FCEA2-D2CD-4B0A-9CB5-7CB329E962C7}" destId="{FFCBE0E1-3659-4793-AE6D-204C097BFD17}" srcOrd="2" destOrd="0" parTransId="{4A1CBE3C-0ADD-4A37-950E-E42216A8235C}" sibTransId="{50EB841C-D681-4375-B3AC-2C6FF60A9A42}"/>
    <dgm:cxn modelId="{57C89180-7171-4518-8EEE-996D3320AA04}" srcId="{147285CE-AED2-4B99-9D08-C2E5124BFC5D}" destId="{C37CF78C-A92C-4A24-A4AD-7B2EB1F8A861}" srcOrd="1" destOrd="0" parTransId="{20515170-DBAB-4A17-ACE3-0ED6FFC8DADC}" sibTransId="{9B08C9CB-E321-4664-80E2-06097D87CCCA}"/>
    <dgm:cxn modelId="{E8043B8B-2D33-43E0-A0EB-3213EE887C1B}" type="presOf" srcId="{52DCE5A5-542A-4347-9310-2840DE8918A4}" destId="{1AA74EAC-8B67-4322-9D86-FED088E30147}" srcOrd="0" destOrd="0" presId="urn:microsoft.com/office/officeart/2009/3/layout/StepUpProcess"/>
    <dgm:cxn modelId="{60D5C493-0C58-44D4-9AA9-E630A78E69EE}" srcId="{256FCEA2-D2CD-4B0A-9CB5-7CB329E962C7}" destId="{52DCE5A5-542A-4347-9310-2840DE8918A4}" srcOrd="3" destOrd="0" parTransId="{9845D6F4-EC15-4F4A-A10C-D9A96744ACA4}" sibTransId="{2967364C-5C2B-493C-8431-E67C950BBA3E}"/>
    <dgm:cxn modelId="{8F31359A-E4A8-4307-B415-B4B48511EE27}" type="presOf" srcId="{3E24CC2E-6FD1-4376-B728-5DAE9363470A}" destId="{1F7412CB-9182-4CB0-A3A1-957015E6833A}" srcOrd="0" destOrd="1" presId="urn:microsoft.com/office/officeart/2009/3/layout/StepUpProcess"/>
    <dgm:cxn modelId="{8D25F09E-ECA1-495A-92B7-43BCDFF08A96}" srcId="{256FCEA2-D2CD-4B0A-9CB5-7CB329E962C7}" destId="{BFA567A7-4E5F-4204-8D93-354CBC1323B0}" srcOrd="1" destOrd="0" parTransId="{30A44E3B-FEB9-4060-BA7F-DE620D90CAF9}" sibTransId="{39A364BC-B8FA-4F77-B819-0211E5051B69}"/>
    <dgm:cxn modelId="{5F785CA0-3611-4278-BF67-EEDE10FEDF74}" srcId="{256FCEA2-D2CD-4B0A-9CB5-7CB329E962C7}" destId="{E3F8ADC1-66A0-4AE3-BF12-FF7EE70C96D7}" srcOrd="5" destOrd="0" parTransId="{D4EEE9BE-B776-40A8-B181-8F7A7BE7C2B3}" sibTransId="{F236AF38-0986-47F0-9CE4-65CAAEF205E4}"/>
    <dgm:cxn modelId="{97A82DA3-D205-4887-9E86-1C0704259FE0}" srcId="{147285CE-AED2-4B99-9D08-C2E5124BFC5D}" destId="{E395D01F-4300-4EFE-AB22-9E9E2E1563DC}" srcOrd="2" destOrd="0" parTransId="{64230E22-210E-4315-84E3-5F72FEA3EE5C}" sibTransId="{A880653E-AF92-4223-8005-AD3C095CEF68}"/>
    <dgm:cxn modelId="{615F6EA3-6DEF-4100-BBED-160B71EEF3AC}" type="presOf" srcId="{5FA66ED9-A459-4584-8A6E-AE5854096126}" destId="{1F7412CB-9182-4CB0-A3A1-957015E6833A}" srcOrd="0" destOrd="4" presId="urn:microsoft.com/office/officeart/2009/3/layout/StepUpProcess"/>
    <dgm:cxn modelId="{74462EA4-A8AF-4F82-9DFA-0A85294D4A15}" type="presOf" srcId="{E3F8ADC1-66A0-4AE3-BF12-FF7EE70C96D7}" destId="{3F88339B-EB1F-440B-88DE-78BBFF9D9541}" srcOrd="0" destOrd="0" presId="urn:microsoft.com/office/officeart/2009/3/layout/StepUpProcess"/>
    <dgm:cxn modelId="{F701ACA6-5BDA-4629-A707-FEF287B6049A}" srcId="{147285CE-AED2-4B99-9D08-C2E5124BFC5D}" destId="{3E24CC2E-6FD1-4376-B728-5DAE9363470A}" srcOrd="0" destOrd="0" parTransId="{08F68731-6A76-4627-BC76-9F9D4C1EE40C}" sibTransId="{B8CCF840-37B5-45AB-A280-6232E6022CE5}"/>
    <dgm:cxn modelId="{241BBCB1-D80C-4C04-A2BC-95C48F7417BA}" type="presOf" srcId="{147285CE-AED2-4B99-9D08-C2E5124BFC5D}" destId="{1F7412CB-9182-4CB0-A3A1-957015E6833A}" srcOrd="0" destOrd="0" presId="urn:microsoft.com/office/officeart/2009/3/layout/StepUpProcess"/>
    <dgm:cxn modelId="{840AA0C1-05D0-469A-9DDF-0B89A2287AF4}" type="presOf" srcId="{256FCEA2-D2CD-4B0A-9CB5-7CB329E962C7}" destId="{95A9165F-FC7E-429D-884C-D45ABC2EC0AE}" srcOrd="0" destOrd="0" presId="urn:microsoft.com/office/officeart/2009/3/layout/StepUpProcess"/>
    <dgm:cxn modelId="{BEF7E4F3-DF44-4994-A83E-7263426CA114}" srcId="{256FCEA2-D2CD-4B0A-9CB5-7CB329E962C7}" destId="{147285CE-AED2-4B99-9D08-C2E5124BFC5D}" srcOrd="0" destOrd="0" parTransId="{6181EF2F-7472-4AEA-846F-6E39B542BD9A}" sibTransId="{EEA07172-531D-416D-AF87-BE9B2B0876DE}"/>
    <dgm:cxn modelId="{77BECA88-C5FB-48E1-9D5B-B9E35D18F199}" type="presParOf" srcId="{95A9165F-FC7E-429D-884C-D45ABC2EC0AE}" destId="{656A3CA7-E6F8-4811-AA0F-88F9AB4B02F7}" srcOrd="0" destOrd="0" presId="urn:microsoft.com/office/officeart/2009/3/layout/StepUpProcess"/>
    <dgm:cxn modelId="{2D080EDB-56A3-4969-B8D0-DB215183B8C6}" type="presParOf" srcId="{656A3CA7-E6F8-4811-AA0F-88F9AB4B02F7}" destId="{EA547B74-BF6F-4799-9B48-B8A815A96B79}" srcOrd="0" destOrd="0" presId="urn:microsoft.com/office/officeart/2009/3/layout/StepUpProcess"/>
    <dgm:cxn modelId="{13209F80-71B1-4135-A4F3-36CE4A4CC857}" type="presParOf" srcId="{656A3CA7-E6F8-4811-AA0F-88F9AB4B02F7}" destId="{1F7412CB-9182-4CB0-A3A1-957015E6833A}" srcOrd="1" destOrd="0" presId="urn:microsoft.com/office/officeart/2009/3/layout/StepUpProcess"/>
    <dgm:cxn modelId="{43259C4F-5F62-4833-82CA-CA0523A9DAFE}" type="presParOf" srcId="{656A3CA7-E6F8-4811-AA0F-88F9AB4B02F7}" destId="{5E877E43-9668-4571-8B8E-AFCD39B7D3EE}" srcOrd="2" destOrd="0" presId="urn:microsoft.com/office/officeart/2009/3/layout/StepUpProcess"/>
    <dgm:cxn modelId="{F4B7930F-15AF-4876-A782-1145CA5010C1}" type="presParOf" srcId="{95A9165F-FC7E-429D-884C-D45ABC2EC0AE}" destId="{7D520585-9A73-4467-969E-86A112562C72}" srcOrd="1" destOrd="0" presId="urn:microsoft.com/office/officeart/2009/3/layout/StepUpProcess"/>
    <dgm:cxn modelId="{0CA1398A-DD2D-4EEF-A5F5-8CC689FB9959}" type="presParOf" srcId="{7D520585-9A73-4467-969E-86A112562C72}" destId="{7CB0B633-7E5B-4C4E-8B25-908F7E5C02E9}" srcOrd="0" destOrd="0" presId="urn:microsoft.com/office/officeart/2009/3/layout/StepUpProcess"/>
    <dgm:cxn modelId="{2B0E5F2F-F8FD-4D42-A784-25C730CBE9FE}" type="presParOf" srcId="{95A9165F-FC7E-429D-884C-D45ABC2EC0AE}" destId="{26F56BA3-E10A-406C-B856-04748FEAE35C}" srcOrd="2" destOrd="0" presId="urn:microsoft.com/office/officeart/2009/3/layout/StepUpProcess"/>
    <dgm:cxn modelId="{05881026-775A-4357-9DD8-04508C784C7E}" type="presParOf" srcId="{26F56BA3-E10A-406C-B856-04748FEAE35C}" destId="{F91AE6F5-CB17-4C7D-9DCC-005AE2F49529}" srcOrd="0" destOrd="0" presId="urn:microsoft.com/office/officeart/2009/3/layout/StepUpProcess"/>
    <dgm:cxn modelId="{9B03CCD2-7A51-47BA-8CFC-EFCD46893471}" type="presParOf" srcId="{26F56BA3-E10A-406C-B856-04748FEAE35C}" destId="{C9B729BB-14BC-4B77-B9A4-C6829E8A072A}" srcOrd="1" destOrd="0" presId="urn:microsoft.com/office/officeart/2009/3/layout/StepUpProcess"/>
    <dgm:cxn modelId="{929F779C-A638-4DF6-B457-A9DEEBDC9B2F}" type="presParOf" srcId="{26F56BA3-E10A-406C-B856-04748FEAE35C}" destId="{D4A5E541-E9AC-4BB4-BB55-2CE9D14850F6}" srcOrd="2" destOrd="0" presId="urn:microsoft.com/office/officeart/2009/3/layout/StepUpProcess"/>
    <dgm:cxn modelId="{3C6A48A9-C727-4EE5-8C1F-17F112B8A276}" type="presParOf" srcId="{95A9165F-FC7E-429D-884C-D45ABC2EC0AE}" destId="{BD6BEB0E-5797-4D0F-B6A6-FE59BB6FCD0D}" srcOrd="3" destOrd="0" presId="urn:microsoft.com/office/officeart/2009/3/layout/StepUpProcess"/>
    <dgm:cxn modelId="{71C450FB-48FA-4E89-83AD-20C25373C92B}" type="presParOf" srcId="{BD6BEB0E-5797-4D0F-B6A6-FE59BB6FCD0D}" destId="{8F0AB196-79CF-47B5-9F8E-97B59A9EB831}" srcOrd="0" destOrd="0" presId="urn:microsoft.com/office/officeart/2009/3/layout/StepUpProcess"/>
    <dgm:cxn modelId="{48DB3A86-F251-488C-8AC5-1D5AC9FEADF6}" type="presParOf" srcId="{95A9165F-FC7E-429D-884C-D45ABC2EC0AE}" destId="{745CCA23-DB1C-489C-BEF8-FB49703DE3CD}" srcOrd="4" destOrd="0" presId="urn:microsoft.com/office/officeart/2009/3/layout/StepUpProcess"/>
    <dgm:cxn modelId="{4D29E3CA-B40B-4C00-BC35-00B783FB3688}" type="presParOf" srcId="{745CCA23-DB1C-489C-BEF8-FB49703DE3CD}" destId="{B762FA42-A9F7-4C6B-BE00-3609E03EC58F}" srcOrd="0" destOrd="0" presId="urn:microsoft.com/office/officeart/2009/3/layout/StepUpProcess"/>
    <dgm:cxn modelId="{AC02E2FE-7A07-4892-B0F0-67C5D735A5A1}" type="presParOf" srcId="{745CCA23-DB1C-489C-BEF8-FB49703DE3CD}" destId="{346401B0-B55C-4DF7-ABFF-0206BE67FA4C}" srcOrd="1" destOrd="0" presId="urn:microsoft.com/office/officeart/2009/3/layout/StepUpProcess"/>
    <dgm:cxn modelId="{4C80777C-314A-4B0E-8D18-E9B93EFA83C4}" type="presParOf" srcId="{745CCA23-DB1C-489C-BEF8-FB49703DE3CD}" destId="{63CB8CB4-52ED-4F6F-980B-FA7045BBBCED}" srcOrd="2" destOrd="0" presId="urn:microsoft.com/office/officeart/2009/3/layout/StepUpProcess"/>
    <dgm:cxn modelId="{6FBB31C4-B234-4724-96B0-F6774E46B177}" type="presParOf" srcId="{95A9165F-FC7E-429D-884C-D45ABC2EC0AE}" destId="{8C5173EF-719A-45D1-A978-EE548FAECD73}" srcOrd="5" destOrd="0" presId="urn:microsoft.com/office/officeart/2009/3/layout/StepUpProcess"/>
    <dgm:cxn modelId="{64B17D1D-DCC2-488D-B42F-D9CA257D5EA6}" type="presParOf" srcId="{8C5173EF-719A-45D1-A978-EE548FAECD73}" destId="{A8524E22-F934-4D30-B3F7-484E0CA3E743}" srcOrd="0" destOrd="0" presId="urn:microsoft.com/office/officeart/2009/3/layout/StepUpProcess"/>
    <dgm:cxn modelId="{258E5BD7-0FD9-4A3D-A811-FE0A2ECEE792}" type="presParOf" srcId="{95A9165F-FC7E-429D-884C-D45ABC2EC0AE}" destId="{4930BDA0-958C-45E2-940C-CBB12BBF1B1B}" srcOrd="6" destOrd="0" presId="urn:microsoft.com/office/officeart/2009/3/layout/StepUpProcess"/>
    <dgm:cxn modelId="{4C6C01A1-F49F-4194-8542-6B01609987CD}" type="presParOf" srcId="{4930BDA0-958C-45E2-940C-CBB12BBF1B1B}" destId="{A40CC493-9CD6-4B29-92E0-F7CCA1C6142A}" srcOrd="0" destOrd="0" presId="urn:microsoft.com/office/officeart/2009/3/layout/StepUpProcess"/>
    <dgm:cxn modelId="{462659F8-60B3-42A0-8949-7340254D4479}" type="presParOf" srcId="{4930BDA0-958C-45E2-940C-CBB12BBF1B1B}" destId="{1AA74EAC-8B67-4322-9D86-FED088E30147}" srcOrd="1" destOrd="0" presId="urn:microsoft.com/office/officeart/2009/3/layout/StepUpProcess"/>
    <dgm:cxn modelId="{2AA33104-5E28-457D-BF63-B7EC5EB1C5B7}" type="presParOf" srcId="{4930BDA0-958C-45E2-940C-CBB12BBF1B1B}" destId="{7C214B14-8AB5-4795-9555-1767CAC0F3B3}" srcOrd="2" destOrd="0" presId="urn:microsoft.com/office/officeart/2009/3/layout/StepUpProcess"/>
    <dgm:cxn modelId="{6E0DE5EC-8618-46D8-8A8A-22B005AA91D4}" type="presParOf" srcId="{95A9165F-FC7E-429D-884C-D45ABC2EC0AE}" destId="{0BAACA88-F7FE-4AD9-9DC3-52028B13C54C}" srcOrd="7" destOrd="0" presId="urn:microsoft.com/office/officeart/2009/3/layout/StepUpProcess"/>
    <dgm:cxn modelId="{1BAEED6B-677F-44CC-B81E-C165DA73D762}" type="presParOf" srcId="{0BAACA88-F7FE-4AD9-9DC3-52028B13C54C}" destId="{28ABA1C8-8B35-4888-9D50-312133671E29}" srcOrd="0" destOrd="0" presId="urn:microsoft.com/office/officeart/2009/3/layout/StepUpProcess"/>
    <dgm:cxn modelId="{5F6844B4-D1F0-472B-92DC-5E21A190ECC8}" type="presParOf" srcId="{95A9165F-FC7E-429D-884C-D45ABC2EC0AE}" destId="{FC4816EF-BF8B-4EDB-AB14-C8BBA695211E}" srcOrd="8" destOrd="0" presId="urn:microsoft.com/office/officeart/2009/3/layout/StepUpProcess"/>
    <dgm:cxn modelId="{243B6153-D3C0-47ED-B179-058C685AE7E3}" type="presParOf" srcId="{FC4816EF-BF8B-4EDB-AB14-C8BBA695211E}" destId="{3AFDA4B8-577C-4162-B0C7-4D82CE78F0B1}" srcOrd="0" destOrd="0" presId="urn:microsoft.com/office/officeart/2009/3/layout/StepUpProcess"/>
    <dgm:cxn modelId="{641DD304-C04D-4204-A05B-31CFFE4C4B4D}" type="presParOf" srcId="{FC4816EF-BF8B-4EDB-AB14-C8BBA695211E}" destId="{F416D8BC-F04D-404D-9E3C-4060BEA32A71}" srcOrd="1" destOrd="0" presId="urn:microsoft.com/office/officeart/2009/3/layout/StepUpProcess"/>
    <dgm:cxn modelId="{6237F565-C548-49F4-B0AF-AEEB55C01A7B}" type="presParOf" srcId="{FC4816EF-BF8B-4EDB-AB14-C8BBA695211E}" destId="{2DF3F00A-44C7-47A3-87BA-18DCECCEF14F}" srcOrd="2" destOrd="0" presId="urn:microsoft.com/office/officeart/2009/3/layout/StepUpProcess"/>
    <dgm:cxn modelId="{C4EE35EC-21D1-4B78-A39C-85B1A689528D}" type="presParOf" srcId="{95A9165F-FC7E-429D-884C-D45ABC2EC0AE}" destId="{ABE473EC-4043-4960-ABB5-583CB8C8E8C8}" srcOrd="9" destOrd="0" presId="urn:microsoft.com/office/officeart/2009/3/layout/StepUpProcess"/>
    <dgm:cxn modelId="{C796EBBB-7544-4FE5-9AD7-4A4A73A04689}" type="presParOf" srcId="{ABE473EC-4043-4960-ABB5-583CB8C8E8C8}" destId="{05547B20-6BE9-4B44-A509-5A7CF1460AA6}" srcOrd="0" destOrd="0" presId="urn:microsoft.com/office/officeart/2009/3/layout/StepUpProcess"/>
    <dgm:cxn modelId="{B00EDBF6-BB08-48B9-9792-542E584AEE0D}" type="presParOf" srcId="{95A9165F-FC7E-429D-884C-D45ABC2EC0AE}" destId="{6EA50381-E670-4E46-8B04-A6CB1E15641B}" srcOrd="10" destOrd="0" presId="urn:microsoft.com/office/officeart/2009/3/layout/StepUpProcess"/>
    <dgm:cxn modelId="{8B338DC5-C6E7-44F1-9569-9776BF5C9449}" type="presParOf" srcId="{6EA50381-E670-4E46-8B04-A6CB1E15641B}" destId="{2C3FC1E7-0047-4F2C-9051-6DAB94F01E79}" srcOrd="0" destOrd="0" presId="urn:microsoft.com/office/officeart/2009/3/layout/StepUpProcess"/>
    <dgm:cxn modelId="{F6A37B37-3CF0-4B40-B854-2C8145238D32}" type="presParOf" srcId="{6EA50381-E670-4E46-8B04-A6CB1E15641B}" destId="{3F88339B-EB1F-440B-88DE-78BBFF9D9541}"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D401AC-17A3-4AC1-9718-4E51FC893B14}">
      <dsp:nvSpPr>
        <dsp:cNvPr id="0" name=""/>
        <dsp:cNvSpPr/>
      </dsp:nvSpPr>
      <dsp:spPr>
        <a:xfrm>
          <a:off x="788669" y="0"/>
          <a:ext cx="8938260" cy="435133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989E87-FBA4-4B91-9A58-6504774728BC}">
      <dsp:nvSpPr>
        <dsp:cNvPr id="0" name=""/>
        <dsp:cNvSpPr/>
      </dsp:nvSpPr>
      <dsp:spPr>
        <a:xfrm>
          <a:off x="4621" y="1305401"/>
          <a:ext cx="2020453"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kern="1200" dirty="0"/>
            <a:t>Information till enheten</a:t>
          </a:r>
        </a:p>
      </dsp:txBody>
      <dsp:txXfrm>
        <a:off x="89587" y="1390367"/>
        <a:ext cx="1850521" cy="1570603"/>
      </dsp:txXfrm>
    </dsp:sp>
    <dsp:sp modelId="{5157F01C-1C21-4222-BE4E-0FF44A09A8A7}">
      <dsp:nvSpPr>
        <dsp:cNvPr id="0" name=""/>
        <dsp:cNvSpPr/>
      </dsp:nvSpPr>
      <dsp:spPr>
        <a:xfrm>
          <a:off x="2126097" y="1305401"/>
          <a:ext cx="2020453"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kern="1200" dirty="0"/>
            <a:t>Genomgång av implantatlista:</a:t>
          </a:r>
        </a:p>
        <a:p>
          <a:pPr marL="0" lvl="0" indent="0" algn="ctr" defTabSz="622300">
            <a:lnSpc>
              <a:spcPct val="90000"/>
            </a:lnSpc>
            <a:spcBef>
              <a:spcPct val="0"/>
            </a:spcBef>
            <a:spcAft>
              <a:spcPct val="35000"/>
            </a:spcAft>
            <a:buNone/>
          </a:pPr>
          <a:r>
            <a:rPr lang="sv-SE" sz="1400" kern="1200" dirty="0"/>
            <a:t>korrekta priser, </a:t>
          </a:r>
          <a:br>
            <a:rPr lang="sv-SE" sz="1400" kern="1200" dirty="0"/>
          </a:br>
          <a:r>
            <a:rPr lang="sv-SE" sz="1400" kern="1200" dirty="0"/>
            <a:t>korrekt namnsättning,</a:t>
          </a:r>
          <a:br>
            <a:rPr lang="sv-SE" sz="1400" kern="1200" dirty="0"/>
          </a:br>
          <a:r>
            <a:rPr lang="sv-SE" sz="1400" kern="1200" dirty="0"/>
            <a:t>städa listan, dvs ta bort dubbletter och inaktiva implantat</a:t>
          </a:r>
        </a:p>
      </dsp:txBody>
      <dsp:txXfrm>
        <a:off x="2211063" y="1390367"/>
        <a:ext cx="1850521" cy="1570603"/>
      </dsp:txXfrm>
    </dsp:sp>
    <dsp:sp modelId="{F1C19127-3ECC-4B70-B4BD-BD7309FF40F6}">
      <dsp:nvSpPr>
        <dsp:cNvPr id="0" name=""/>
        <dsp:cNvSpPr/>
      </dsp:nvSpPr>
      <dsp:spPr>
        <a:xfrm>
          <a:off x="4247573" y="1305401"/>
          <a:ext cx="2020453"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kern="1200" dirty="0"/>
            <a:t>Harmoniera implantatlistan i Cosmic med Orbit</a:t>
          </a:r>
        </a:p>
      </dsp:txBody>
      <dsp:txXfrm>
        <a:off x="4332539" y="1390367"/>
        <a:ext cx="1850521" cy="1570603"/>
      </dsp:txXfrm>
    </dsp:sp>
    <dsp:sp modelId="{9ACDB678-621F-4466-BFEB-400A3DA430D3}">
      <dsp:nvSpPr>
        <dsp:cNvPr id="0" name=""/>
        <dsp:cNvSpPr/>
      </dsp:nvSpPr>
      <dsp:spPr>
        <a:xfrm>
          <a:off x="6369049" y="1305401"/>
          <a:ext cx="2020453"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kern="1200" dirty="0"/>
            <a:t>Utbilda medarbetare </a:t>
          </a:r>
        </a:p>
        <a:p>
          <a:pPr marL="0" lvl="0" indent="0" algn="ctr" defTabSz="622300">
            <a:lnSpc>
              <a:spcPct val="90000"/>
            </a:lnSpc>
            <a:spcBef>
              <a:spcPct val="0"/>
            </a:spcBef>
            <a:spcAft>
              <a:spcPct val="35000"/>
            </a:spcAft>
            <a:buNone/>
          </a:pPr>
          <a:r>
            <a:rPr lang="sv-SE" sz="1400" kern="1200" dirty="0"/>
            <a:t>Utbilda </a:t>
          </a:r>
          <a:r>
            <a:rPr lang="sv-SE" sz="1400" kern="1200"/>
            <a:t>admnistratörer</a:t>
          </a:r>
        </a:p>
      </dsp:txBody>
      <dsp:txXfrm>
        <a:off x="6454015" y="1390367"/>
        <a:ext cx="1850521" cy="1570603"/>
      </dsp:txXfrm>
    </dsp:sp>
    <dsp:sp modelId="{87A4B3DE-6F68-4181-9CDD-5587612F8D34}">
      <dsp:nvSpPr>
        <dsp:cNvPr id="0" name=""/>
        <dsp:cNvSpPr/>
      </dsp:nvSpPr>
      <dsp:spPr>
        <a:xfrm>
          <a:off x="8490525" y="1305401"/>
          <a:ext cx="2020453"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sv-SE" sz="1400" kern="1200"/>
        </a:p>
      </dsp:txBody>
      <dsp:txXfrm>
        <a:off x="8575491" y="1390367"/>
        <a:ext cx="1850521" cy="15706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547B74-BF6F-4799-9B48-B8A815A96B79}">
      <dsp:nvSpPr>
        <dsp:cNvPr id="0" name=""/>
        <dsp:cNvSpPr/>
      </dsp:nvSpPr>
      <dsp:spPr>
        <a:xfrm rot="5400000">
          <a:off x="327139" y="2238280"/>
          <a:ext cx="967715" cy="1610256"/>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7412CB-9182-4CB0-A3A1-957015E6833A}">
      <dsp:nvSpPr>
        <dsp:cNvPr id="0" name=""/>
        <dsp:cNvSpPr/>
      </dsp:nvSpPr>
      <dsp:spPr>
        <a:xfrm>
          <a:off x="196437" y="2719399"/>
          <a:ext cx="1546468" cy="1274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sv-SE" sz="1400" kern="1200" dirty="0">
              <a:solidFill>
                <a:srgbClr val="005FAB"/>
              </a:solidFill>
            </a:rPr>
            <a:t>registrerar ekonomiprodukter i Orbit</a:t>
          </a:r>
        </a:p>
        <a:p>
          <a:pPr marL="114300" lvl="1" indent="-114300" algn="l" defTabSz="533400">
            <a:lnSpc>
              <a:spcPct val="90000"/>
            </a:lnSpc>
            <a:spcBef>
              <a:spcPct val="0"/>
            </a:spcBef>
            <a:spcAft>
              <a:spcPct val="15000"/>
            </a:spcAft>
            <a:buChar char="•"/>
          </a:pPr>
          <a:r>
            <a:rPr lang="sv-SE" sz="1200" kern="1200" dirty="0">
              <a:solidFill>
                <a:srgbClr val="005FAB"/>
              </a:solidFill>
            </a:rPr>
            <a:t>Operation</a:t>
          </a:r>
        </a:p>
        <a:p>
          <a:pPr marL="114300" lvl="1" indent="-114300" algn="l" defTabSz="533400">
            <a:lnSpc>
              <a:spcPct val="90000"/>
            </a:lnSpc>
            <a:spcBef>
              <a:spcPct val="0"/>
            </a:spcBef>
            <a:spcAft>
              <a:spcPct val="15000"/>
            </a:spcAft>
            <a:buChar char="•"/>
          </a:pPr>
          <a:r>
            <a:rPr lang="sv-SE" sz="1200" kern="1200" dirty="0">
              <a:solidFill>
                <a:srgbClr val="005FAB"/>
              </a:solidFill>
            </a:rPr>
            <a:t>Anestesi</a:t>
          </a:r>
        </a:p>
        <a:p>
          <a:pPr marL="114300" lvl="1" indent="-114300" algn="l" defTabSz="533400">
            <a:lnSpc>
              <a:spcPct val="90000"/>
            </a:lnSpc>
            <a:spcBef>
              <a:spcPct val="0"/>
            </a:spcBef>
            <a:spcAft>
              <a:spcPct val="15000"/>
            </a:spcAft>
            <a:buChar char="•"/>
          </a:pPr>
          <a:r>
            <a:rPr lang="sv-SE" sz="1200" kern="1200" dirty="0" err="1">
              <a:solidFill>
                <a:srgbClr val="005FAB"/>
              </a:solidFill>
            </a:rPr>
            <a:t>Uppvak</a:t>
          </a:r>
          <a:endParaRPr lang="sv-SE" sz="1200" kern="1200" dirty="0">
            <a:solidFill>
              <a:srgbClr val="005FAB"/>
            </a:solidFill>
          </a:endParaRPr>
        </a:p>
        <a:p>
          <a:pPr marL="114300" lvl="1" indent="-114300" algn="l" defTabSz="533400">
            <a:lnSpc>
              <a:spcPct val="90000"/>
            </a:lnSpc>
            <a:spcBef>
              <a:spcPct val="0"/>
            </a:spcBef>
            <a:spcAft>
              <a:spcPct val="15000"/>
            </a:spcAft>
            <a:buChar char="•"/>
          </a:pPr>
          <a:r>
            <a:rPr lang="sv-SE" sz="1200" kern="1200" dirty="0">
              <a:solidFill>
                <a:srgbClr val="005FAB"/>
              </a:solidFill>
            </a:rPr>
            <a:t>Beställarprodukter (implantat)</a:t>
          </a:r>
        </a:p>
      </dsp:txBody>
      <dsp:txXfrm>
        <a:off x="196437" y="2719399"/>
        <a:ext cx="1546468" cy="1274296"/>
      </dsp:txXfrm>
    </dsp:sp>
    <dsp:sp modelId="{5E877E43-9668-4571-8B8E-AFCD39B7D3EE}">
      <dsp:nvSpPr>
        <dsp:cNvPr id="0" name=""/>
        <dsp:cNvSpPr/>
      </dsp:nvSpPr>
      <dsp:spPr>
        <a:xfrm>
          <a:off x="1345060" y="2119731"/>
          <a:ext cx="274292" cy="274292"/>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1AE6F5-CB17-4C7D-9DCC-005AE2F49529}">
      <dsp:nvSpPr>
        <dsp:cNvPr id="0" name=""/>
        <dsp:cNvSpPr/>
      </dsp:nvSpPr>
      <dsp:spPr>
        <a:xfrm rot="5400000">
          <a:off x="2153172" y="1797898"/>
          <a:ext cx="967715" cy="1610256"/>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B729BB-14BC-4B77-B9A4-C6829E8A072A}">
      <dsp:nvSpPr>
        <dsp:cNvPr id="0" name=""/>
        <dsp:cNvSpPr/>
      </dsp:nvSpPr>
      <dsp:spPr>
        <a:xfrm>
          <a:off x="1984164" y="2279018"/>
          <a:ext cx="1691698" cy="1274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sv-SE" sz="1400" kern="1200" dirty="0">
              <a:solidFill>
                <a:srgbClr val="005FAB"/>
              </a:solidFill>
              <a:latin typeface="Calibri" panose="020F0502020204030204"/>
              <a:ea typeface="+mn-ea"/>
              <a:cs typeface="+mn-cs"/>
            </a:rPr>
            <a:t>skriver </a:t>
          </a:r>
          <a:r>
            <a:rPr lang="sv-SE" sz="1400" kern="1200" dirty="0" err="1">
              <a:solidFill>
                <a:srgbClr val="005FAB"/>
              </a:solidFill>
              <a:latin typeface="Calibri" panose="020F0502020204030204"/>
              <a:ea typeface="+mn-ea"/>
              <a:cs typeface="+mn-cs"/>
            </a:rPr>
            <a:t>op</a:t>
          </a:r>
          <a:r>
            <a:rPr lang="sv-SE" sz="1400" kern="1200" dirty="0">
              <a:solidFill>
                <a:srgbClr val="005FAB"/>
              </a:solidFill>
              <a:latin typeface="Calibri" panose="020F0502020204030204"/>
              <a:ea typeface="+mn-ea"/>
              <a:cs typeface="+mn-cs"/>
            </a:rPr>
            <a:t>-berättelse (hög </a:t>
          </a:r>
          <a:r>
            <a:rPr lang="sv-SE" sz="1400" kern="1200" dirty="0" err="1">
              <a:solidFill>
                <a:srgbClr val="005FAB"/>
              </a:solidFill>
              <a:latin typeface="Calibri" panose="020F0502020204030204"/>
              <a:ea typeface="+mn-ea"/>
              <a:cs typeface="+mn-cs"/>
            </a:rPr>
            <a:t>prio</a:t>
          </a:r>
          <a:r>
            <a:rPr lang="sv-SE" sz="1400" kern="1200" dirty="0">
              <a:solidFill>
                <a:srgbClr val="005FAB"/>
              </a:solidFill>
              <a:latin typeface="Calibri" panose="020F0502020204030204"/>
              <a:ea typeface="+mn-ea"/>
              <a:cs typeface="+mn-cs"/>
            </a:rPr>
            <a:t>) och korrigerar diagnos/ åtgärdskod i Orbit utefter information i diktatet</a:t>
          </a:r>
        </a:p>
      </dsp:txBody>
      <dsp:txXfrm>
        <a:off x="1984164" y="2279018"/>
        <a:ext cx="1691698" cy="1274296"/>
      </dsp:txXfrm>
    </dsp:sp>
    <dsp:sp modelId="{D4A5E541-E9AC-4BB4-BB55-2CE9D14850F6}">
      <dsp:nvSpPr>
        <dsp:cNvPr id="0" name=""/>
        <dsp:cNvSpPr/>
      </dsp:nvSpPr>
      <dsp:spPr>
        <a:xfrm>
          <a:off x="3171093" y="1679349"/>
          <a:ext cx="274292" cy="274292"/>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62FA42-A9F7-4C6B-BE00-3609E03EC58F}">
      <dsp:nvSpPr>
        <dsp:cNvPr id="0" name=""/>
        <dsp:cNvSpPr/>
      </dsp:nvSpPr>
      <dsp:spPr>
        <a:xfrm rot="5400000">
          <a:off x="3979204" y="1357516"/>
          <a:ext cx="967715" cy="1610256"/>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6401B0-B55C-4DF7-ABFF-0206BE67FA4C}">
      <dsp:nvSpPr>
        <dsp:cNvPr id="0" name=""/>
        <dsp:cNvSpPr/>
      </dsp:nvSpPr>
      <dsp:spPr>
        <a:xfrm>
          <a:off x="3826842" y="1838636"/>
          <a:ext cx="1619941" cy="1274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sv-SE" sz="1400" kern="1200" dirty="0">
              <a:solidFill>
                <a:srgbClr val="005FAB"/>
              </a:solidFill>
              <a:latin typeface="Calibri" panose="020F0502020204030204"/>
              <a:ea typeface="+mn-ea"/>
              <a:cs typeface="+mn-cs"/>
            </a:rPr>
            <a:t>kan komplettera ekonomiprodukter i Orbit under x antal dagar</a:t>
          </a:r>
        </a:p>
        <a:p>
          <a:pPr marL="0" lvl="0" indent="0" algn="l" defTabSz="622300">
            <a:lnSpc>
              <a:spcPct val="90000"/>
            </a:lnSpc>
            <a:spcBef>
              <a:spcPct val="0"/>
            </a:spcBef>
            <a:spcAft>
              <a:spcPct val="35000"/>
            </a:spcAft>
            <a:buNone/>
          </a:pPr>
          <a:r>
            <a:rPr lang="sv-SE" sz="1400" kern="1200" dirty="0">
              <a:solidFill>
                <a:srgbClr val="005FAB"/>
              </a:solidFill>
              <a:latin typeface="Calibri" panose="020F0502020204030204"/>
              <a:ea typeface="+mn-ea"/>
              <a:cs typeface="+mn-cs"/>
            </a:rPr>
            <a:t>Möjlighet att nyttja fältet </a:t>
          </a:r>
          <a:r>
            <a:rPr lang="sv-SE" sz="1400" i="1" kern="1200" dirty="0">
              <a:solidFill>
                <a:srgbClr val="005FAB"/>
              </a:solidFill>
              <a:latin typeface="Calibri" panose="020F0502020204030204"/>
              <a:ea typeface="+mn-ea"/>
              <a:cs typeface="+mn-cs"/>
            </a:rPr>
            <a:t>”Kommentar </a:t>
          </a:r>
          <a:r>
            <a:rPr lang="sv-SE" sz="1400" i="1" kern="1200" dirty="0" err="1">
              <a:solidFill>
                <a:srgbClr val="005FAB"/>
              </a:solidFill>
              <a:latin typeface="Calibri" panose="020F0502020204030204"/>
              <a:ea typeface="+mn-ea"/>
              <a:cs typeface="+mn-cs"/>
            </a:rPr>
            <a:t>Op</a:t>
          </a:r>
          <a:r>
            <a:rPr lang="sv-SE" sz="1400" i="1" kern="1200" dirty="0">
              <a:solidFill>
                <a:srgbClr val="005FAB"/>
              </a:solidFill>
              <a:latin typeface="Calibri" panose="020F0502020204030204"/>
              <a:ea typeface="+mn-ea"/>
              <a:cs typeface="+mn-cs"/>
            </a:rPr>
            <a:t>/An information” </a:t>
          </a:r>
          <a:r>
            <a:rPr lang="sv-SE" sz="1400" kern="1200" dirty="0">
              <a:solidFill>
                <a:srgbClr val="005FAB"/>
              </a:solidFill>
              <a:latin typeface="Calibri" panose="020F0502020204030204"/>
              <a:ea typeface="+mn-ea"/>
              <a:cs typeface="+mn-cs"/>
            </a:rPr>
            <a:t>för att kommunicera med VAS</a:t>
          </a:r>
        </a:p>
      </dsp:txBody>
      <dsp:txXfrm>
        <a:off x="3826842" y="1838636"/>
        <a:ext cx="1619941" cy="1274296"/>
      </dsp:txXfrm>
    </dsp:sp>
    <dsp:sp modelId="{63CB8CB4-52ED-4F6F-980B-FA7045BBBCED}">
      <dsp:nvSpPr>
        <dsp:cNvPr id="0" name=""/>
        <dsp:cNvSpPr/>
      </dsp:nvSpPr>
      <dsp:spPr>
        <a:xfrm>
          <a:off x="4997125" y="1238967"/>
          <a:ext cx="274292" cy="274292"/>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0CC493-9CD6-4B29-92E0-F7CCA1C6142A}">
      <dsp:nvSpPr>
        <dsp:cNvPr id="0" name=""/>
        <dsp:cNvSpPr/>
      </dsp:nvSpPr>
      <dsp:spPr>
        <a:xfrm rot="5400000">
          <a:off x="5805237" y="917134"/>
          <a:ext cx="967715" cy="1610256"/>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A74EAC-8B67-4322-9D86-FED088E30147}">
      <dsp:nvSpPr>
        <dsp:cNvPr id="0" name=""/>
        <dsp:cNvSpPr/>
      </dsp:nvSpPr>
      <dsp:spPr>
        <a:xfrm>
          <a:off x="5653340" y="1434100"/>
          <a:ext cx="1589558" cy="1274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sv-SE" sz="1400" kern="1200" dirty="0">
              <a:solidFill>
                <a:srgbClr val="005FAB"/>
              </a:solidFill>
              <a:latin typeface="Calibri" panose="020F0502020204030204"/>
              <a:ea typeface="+mn-ea"/>
              <a:cs typeface="+mn-cs"/>
            </a:rPr>
            <a:t>skriver epikris och korrigerar diagnos/ åtgärdskod utefter informationen i diktatet</a:t>
          </a:r>
        </a:p>
        <a:p>
          <a:pPr marL="0" lvl="0" indent="0" algn="l" defTabSz="622300">
            <a:lnSpc>
              <a:spcPct val="90000"/>
            </a:lnSpc>
            <a:spcBef>
              <a:spcPct val="0"/>
            </a:spcBef>
            <a:spcAft>
              <a:spcPct val="35000"/>
            </a:spcAft>
            <a:buNone/>
          </a:pPr>
          <a:r>
            <a:rPr lang="sv-SE" sz="1400" kern="1200" dirty="0">
              <a:solidFill>
                <a:srgbClr val="005FAB"/>
              </a:solidFill>
              <a:latin typeface="Calibri" panose="020F0502020204030204"/>
              <a:ea typeface="+mn-ea"/>
              <a:cs typeface="+mn-cs"/>
            </a:rPr>
            <a:t>Kontrollerar att…</a:t>
          </a:r>
        </a:p>
        <a:p>
          <a:pPr marL="0" lvl="0" indent="0" algn="l" defTabSz="622300">
            <a:lnSpc>
              <a:spcPct val="90000"/>
            </a:lnSpc>
            <a:spcBef>
              <a:spcPct val="0"/>
            </a:spcBef>
            <a:spcAft>
              <a:spcPct val="35000"/>
            </a:spcAft>
            <a:buNone/>
          </a:pPr>
          <a:r>
            <a:rPr lang="sv-SE" sz="1400" kern="1200" dirty="0">
              <a:solidFill>
                <a:srgbClr val="005FAB"/>
              </a:solidFill>
              <a:latin typeface="Calibri" panose="020F0502020204030204"/>
              <a:ea typeface="+mn-ea"/>
              <a:cs typeface="+mn-cs"/>
            </a:rPr>
            <a:t>VAS kör roboten efter x antal dagar</a:t>
          </a:r>
        </a:p>
      </dsp:txBody>
      <dsp:txXfrm>
        <a:off x="5653340" y="1434100"/>
        <a:ext cx="1589558" cy="1274296"/>
      </dsp:txXfrm>
    </dsp:sp>
    <dsp:sp modelId="{7C214B14-8AB5-4795-9555-1767CAC0F3B3}">
      <dsp:nvSpPr>
        <dsp:cNvPr id="0" name=""/>
        <dsp:cNvSpPr/>
      </dsp:nvSpPr>
      <dsp:spPr>
        <a:xfrm>
          <a:off x="6823158" y="798585"/>
          <a:ext cx="274292" cy="274292"/>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144CAE-4E99-426B-A03A-A983ECEBA20D}">
      <dsp:nvSpPr>
        <dsp:cNvPr id="0" name=""/>
        <dsp:cNvSpPr/>
      </dsp:nvSpPr>
      <dsp:spPr>
        <a:xfrm rot="5400000">
          <a:off x="7631270" y="476753"/>
          <a:ext cx="967715" cy="1610256"/>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065136-3C6E-4AB5-A6AF-40FA60B5F970}">
      <dsp:nvSpPr>
        <dsp:cNvPr id="0" name=""/>
        <dsp:cNvSpPr/>
      </dsp:nvSpPr>
      <dsp:spPr>
        <a:xfrm>
          <a:off x="7469734" y="957872"/>
          <a:ext cx="1453748" cy="1274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sv-SE" sz="1400" kern="1200" dirty="0">
              <a:solidFill>
                <a:srgbClr val="005FAB"/>
              </a:solidFill>
              <a:latin typeface="Calibri" panose="020F0502020204030204"/>
              <a:ea typeface="+mn-ea"/>
              <a:cs typeface="+mn-cs"/>
            </a:rPr>
            <a:t>tar hand om  restlistan och korrigerar det som saknas eller blivit fel </a:t>
          </a:r>
        </a:p>
      </dsp:txBody>
      <dsp:txXfrm>
        <a:off x="7469734" y="957872"/>
        <a:ext cx="1453748" cy="1274296"/>
      </dsp:txXfrm>
    </dsp:sp>
    <dsp:sp modelId="{8E6C64BD-7342-4353-B1F9-0AC784DA0A47}">
      <dsp:nvSpPr>
        <dsp:cNvPr id="0" name=""/>
        <dsp:cNvSpPr/>
      </dsp:nvSpPr>
      <dsp:spPr>
        <a:xfrm>
          <a:off x="8649191" y="358204"/>
          <a:ext cx="274292" cy="274292"/>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3FC1E7-0047-4F2C-9051-6DAB94F01E79}">
      <dsp:nvSpPr>
        <dsp:cNvPr id="0" name=""/>
        <dsp:cNvSpPr/>
      </dsp:nvSpPr>
      <dsp:spPr>
        <a:xfrm rot="5400000">
          <a:off x="9457302" y="36371"/>
          <a:ext cx="967715" cy="1610256"/>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88339B-EB1F-440B-88DE-78BBFF9D9541}">
      <dsp:nvSpPr>
        <dsp:cNvPr id="0" name=""/>
        <dsp:cNvSpPr/>
      </dsp:nvSpPr>
      <dsp:spPr>
        <a:xfrm>
          <a:off x="9295767" y="517491"/>
          <a:ext cx="1453748" cy="1274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sv-SE" sz="1400" kern="1200" dirty="0">
              <a:solidFill>
                <a:srgbClr val="005FAB"/>
              </a:solidFill>
            </a:rPr>
            <a:t>utsedd granskar FÖV i Cosmic och godkänner fakturan manuellt via klarknappen</a:t>
          </a:r>
        </a:p>
        <a:p>
          <a:pPr marL="0" lvl="0" indent="0" algn="l" defTabSz="622300">
            <a:lnSpc>
              <a:spcPct val="90000"/>
            </a:lnSpc>
            <a:spcBef>
              <a:spcPct val="0"/>
            </a:spcBef>
            <a:spcAft>
              <a:spcPct val="35000"/>
            </a:spcAft>
            <a:buNone/>
          </a:pPr>
          <a:r>
            <a:rPr lang="sv-SE" sz="1400" kern="1200" dirty="0">
              <a:solidFill>
                <a:srgbClr val="005FAB"/>
              </a:solidFill>
            </a:rPr>
            <a:t>Slutenvård faktureras </a:t>
          </a:r>
          <a:r>
            <a:rPr lang="sv-SE" sz="1400" kern="1200" dirty="0">
              <a:solidFill>
                <a:srgbClr val="005FAB"/>
              </a:solidFill>
              <a:latin typeface="Calibri" panose="020F0502020204030204"/>
              <a:ea typeface="+mn-ea"/>
              <a:cs typeface="+mn-cs"/>
            </a:rPr>
            <a:t>måndagar med upp till 7 dagars fördröjning efter godkännande</a:t>
          </a:r>
        </a:p>
        <a:p>
          <a:pPr marL="0" lvl="0" indent="0" algn="l" defTabSz="622300">
            <a:lnSpc>
              <a:spcPct val="90000"/>
            </a:lnSpc>
            <a:spcBef>
              <a:spcPct val="0"/>
            </a:spcBef>
            <a:spcAft>
              <a:spcPct val="35000"/>
            </a:spcAft>
            <a:buNone/>
          </a:pPr>
          <a:r>
            <a:rPr lang="sv-SE" sz="1400" kern="1200" dirty="0">
              <a:solidFill>
                <a:srgbClr val="005FAB"/>
              </a:solidFill>
              <a:latin typeface="Calibri" panose="020F0502020204030204"/>
              <a:ea typeface="+mn-ea"/>
              <a:cs typeface="+mn-cs"/>
            </a:rPr>
            <a:t>För att kunna godkänna fakturan krävs obligatorisk utbildning</a:t>
          </a:r>
        </a:p>
      </dsp:txBody>
      <dsp:txXfrm>
        <a:off x="9295767" y="517491"/>
        <a:ext cx="1453748" cy="12742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547B74-BF6F-4799-9B48-B8A815A96B79}">
      <dsp:nvSpPr>
        <dsp:cNvPr id="0" name=""/>
        <dsp:cNvSpPr/>
      </dsp:nvSpPr>
      <dsp:spPr>
        <a:xfrm rot="5400000">
          <a:off x="317577" y="2237073"/>
          <a:ext cx="949063" cy="1579220"/>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7412CB-9182-4CB0-A3A1-957015E6833A}">
      <dsp:nvSpPr>
        <dsp:cNvPr id="0" name=""/>
        <dsp:cNvSpPr/>
      </dsp:nvSpPr>
      <dsp:spPr>
        <a:xfrm>
          <a:off x="165614" y="2708919"/>
          <a:ext cx="1566020" cy="1249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sv-SE" sz="1400" kern="1200" dirty="0">
              <a:solidFill>
                <a:srgbClr val="005FAB"/>
              </a:solidFill>
            </a:rPr>
            <a:t>registrerar ekonomiprodukter i Orbit</a:t>
          </a:r>
        </a:p>
        <a:p>
          <a:pPr marL="114300" lvl="1" indent="-114300" algn="l" defTabSz="533400">
            <a:lnSpc>
              <a:spcPct val="90000"/>
            </a:lnSpc>
            <a:spcBef>
              <a:spcPct val="0"/>
            </a:spcBef>
            <a:spcAft>
              <a:spcPct val="15000"/>
            </a:spcAft>
            <a:buChar char="•"/>
          </a:pPr>
          <a:r>
            <a:rPr lang="sv-SE" sz="1200" kern="1200" dirty="0">
              <a:solidFill>
                <a:srgbClr val="005FAB"/>
              </a:solidFill>
            </a:rPr>
            <a:t>Operation</a:t>
          </a:r>
        </a:p>
        <a:p>
          <a:pPr marL="114300" lvl="1" indent="-114300" algn="l" defTabSz="533400">
            <a:lnSpc>
              <a:spcPct val="90000"/>
            </a:lnSpc>
            <a:spcBef>
              <a:spcPct val="0"/>
            </a:spcBef>
            <a:spcAft>
              <a:spcPct val="15000"/>
            </a:spcAft>
            <a:buChar char="•"/>
          </a:pPr>
          <a:r>
            <a:rPr lang="sv-SE" sz="1200" kern="1200" dirty="0">
              <a:solidFill>
                <a:srgbClr val="005FAB"/>
              </a:solidFill>
            </a:rPr>
            <a:t>Anestesi</a:t>
          </a:r>
        </a:p>
        <a:p>
          <a:pPr marL="114300" lvl="1" indent="-114300" algn="l" defTabSz="533400">
            <a:lnSpc>
              <a:spcPct val="90000"/>
            </a:lnSpc>
            <a:spcBef>
              <a:spcPct val="0"/>
            </a:spcBef>
            <a:spcAft>
              <a:spcPct val="15000"/>
            </a:spcAft>
            <a:buChar char="•"/>
          </a:pPr>
          <a:r>
            <a:rPr lang="sv-SE" sz="1200" kern="1200" dirty="0" err="1">
              <a:solidFill>
                <a:srgbClr val="005FAB"/>
              </a:solidFill>
            </a:rPr>
            <a:t>Uppvak</a:t>
          </a:r>
          <a:endParaRPr lang="sv-SE" sz="1200" kern="1200" dirty="0">
            <a:solidFill>
              <a:srgbClr val="005FAB"/>
            </a:solidFill>
          </a:endParaRPr>
        </a:p>
        <a:p>
          <a:pPr marL="114300" lvl="1" indent="-114300" algn="l" defTabSz="533400">
            <a:lnSpc>
              <a:spcPct val="90000"/>
            </a:lnSpc>
            <a:spcBef>
              <a:spcPct val="0"/>
            </a:spcBef>
            <a:spcAft>
              <a:spcPct val="15000"/>
            </a:spcAft>
            <a:buChar char="•"/>
          </a:pPr>
          <a:r>
            <a:rPr lang="sv-SE" sz="1200" kern="1200" dirty="0">
              <a:solidFill>
                <a:srgbClr val="005FAB"/>
              </a:solidFill>
            </a:rPr>
            <a:t>Beställarprodukter (implantat)</a:t>
          </a:r>
        </a:p>
      </dsp:txBody>
      <dsp:txXfrm>
        <a:off x="165614" y="2708919"/>
        <a:ext cx="1566020" cy="1249734"/>
      </dsp:txXfrm>
    </dsp:sp>
    <dsp:sp modelId="{5E877E43-9668-4571-8B8E-AFCD39B7D3EE}">
      <dsp:nvSpPr>
        <dsp:cNvPr id="0" name=""/>
        <dsp:cNvSpPr/>
      </dsp:nvSpPr>
      <dsp:spPr>
        <a:xfrm>
          <a:off x="1315878" y="2120809"/>
          <a:ext cx="269005" cy="269005"/>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1AE6F5-CB17-4C7D-9DCC-005AE2F49529}">
      <dsp:nvSpPr>
        <dsp:cNvPr id="0" name=""/>
        <dsp:cNvSpPr/>
      </dsp:nvSpPr>
      <dsp:spPr>
        <a:xfrm rot="5400000">
          <a:off x="2133094" y="1805179"/>
          <a:ext cx="949063" cy="1579220"/>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B729BB-14BC-4B77-B9A4-C6829E8A072A}">
      <dsp:nvSpPr>
        <dsp:cNvPr id="0" name=""/>
        <dsp:cNvSpPr/>
      </dsp:nvSpPr>
      <dsp:spPr>
        <a:xfrm>
          <a:off x="1978008" y="2277026"/>
          <a:ext cx="1691427" cy="1249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sv-SE" sz="1400" kern="1200" dirty="0">
              <a:solidFill>
                <a:srgbClr val="005FAB"/>
              </a:solidFill>
              <a:latin typeface="Calibri" panose="020F0502020204030204"/>
              <a:ea typeface="+mn-ea"/>
              <a:cs typeface="+mn-cs"/>
            </a:rPr>
            <a:t>skriver </a:t>
          </a:r>
          <a:r>
            <a:rPr lang="sv-SE" sz="1400" kern="1200" dirty="0" err="1">
              <a:solidFill>
                <a:srgbClr val="005FAB"/>
              </a:solidFill>
              <a:latin typeface="Calibri" panose="020F0502020204030204"/>
              <a:ea typeface="+mn-ea"/>
              <a:cs typeface="+mn-cs"/>
            </a:rPr>
            <a:t>op</a:t>
          </a:r>
          <a:r>
            <a:rPr lang="sv-SE" sz="1400" kern="1200" dirty="0">
              <a:solidFill>
                <a:srgbClr val="005FAB"/>
              </a:solidFill>
              <a:latin typeface="Calibri" panose="020F0502020204030204"/>
              <a:ea typeface="+mn-ea"/>
              <a:cs typeface="+mn-cs"/>
            </a:rPr>
            <a:t>-berättelse (hög </a:t>
          </a:r>
          <a:r>
            <a:rPr lang="sv-SE" sz="1400" kern="1200" dirty="0" err="1">
              <a:solidFill>
                <a:srgbClr val="005FAB"/>
              </a:solidFill>
              <a:latin typeface="Calibri" panose="020F0502020204030204"/>
              <a:ea typeface="+mn-ea"/>
              <a:cs typeface="+mn-cs"/>
            </a:rPr>
            <a:t>prio</a:t>
          </a:r>
          <a:r>
            <a:rPr lang="sv-SE" sz="1400" kern="1200" dirty="0">
              <a:solidFill>
                <a:srgbClr val="005FAB"/>
              </a:solidFill>
              <a:latin typeface="Calibri" panose="020F0502020204030204"/>
              <a:ea typeface="+mn-ea"/>
              <a:cs typeface="+mn-cs"/>
            </a:rPr>
            <a:t>) och korrigerar diagnos/ åtgärdskod i Orbit utefter information i diktatet</a:t>
          </a:r>
        </a:p>
      </dsp:txBody>
      <dsp:txXfrm>
        <a:off x="1978008" y="2277026"/>
        <a:ext cx="1691427" cy="1249734"/>
      </dsp:txXfrm>
    </dsp:sp>
    <dsp:sp modelId="{D4A5E541-E9AC-4BB4-BB55-2CE9D14850F6}">
      <dsp:nvSpPr>
        <dsp:cNvPr id="0" name=""/>
        <dsp:cNvSpPr/>
      </dsp:nvSpPr>
      <dsp:spPr>
        <a:xfrm>
          <a:off x="3131395" y="1688915"/>
          <a:ext cx="269005" cy="269005"/>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62FA42-A9F7-4C6B-BE00-3609E03EC58F}">
      <dsp:nvSpPr>
        <dsp:cNvPr id="0" name=""/>
        <dsp:cNvSpPr/>
      </dsp:nvSpPr>
      <dsp:spPr>
        <a:xfrm rot="5400000">
          <a:off x="3948610" y="1373285"/>
          <a:ext cx="949063" cy="1579220"/>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6401B0-B55C-4DF7-ABFF-0206BE67FA4C}">
      <dsp:nvSpPr>
        <dsp:cNvPr id="0" name=""/>
        <dsp:cNvSpPr/>
      </dsp:nvSpPr>
      <dsp:spPr>
        <a:xfrm>
          <a:off x="3792711" y="1845132"/>
          <a:ext cx="1658863" cy="1249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sv-SE" sz="1400" kern="1200" dirty="0">
              <a:solidFill>
                <a:srgbClr val="005FAB"/>
              </a:solidFill>
              <a:latin typeface="Calibri" panose="020F0502020204030204"/>
              <a:ea typeface="+mn-ea"/>
              <a:cs typeface="+mn-cs"/>
            </a:rPr>
            <a:t>kan komplettera ekonomiprodukter i Orbit under x antal dagar</a:t>
          </a:r>
        </a:p>
        <a:p>
          <a:pPr marL="0" lvl="0" indent="0" algn="l" defTabSz="622300">
            <a:lnSpc>
              <a:spcPct val="90000"/>
            </a:lnSpc>
            <a:spcBef>
              <a:spcPct val="0"/>
            </a:spcBef>
            <a:spcAft>
              <a:spcPct val="35000"/>
            </a:spcAft>
            <a:buNone/>
          </a:pPr>
          <a:r>
            <a:rPr lang="sv-SE" sz="1400" kern="1200" dirty="0">
              <a:solidFill>
                <a:srgbClr val="005FAB"/>
              </a:solidFill>
              <a:latin typeface="Calibri" panose="020F0502020204030204"/>
              <a:ea typeface="+mn-ea"/>
              <a:cs typeface="+mn-cs"/>
            </a:rPr>
            <a:t>Möjlighet att nyttja fältet </a:t>
          </a:r>
          <a:r>
            <a:rPr lang="sv-SE" sz="1400" i="1" kern="1200" dirty="0">
              <a:solidFill>
                <a:srgbClr val="005FAB"/>
              </a:solidFill>
              <a:latin typeface="Calibri" panose="020F0502020204030204"/>
              <a:ea typeface="+mn-ea"/>
              <a:cs typeface="+mn-cs"/>
            </a:rPr>
            <a:t>”Kommentar </a:t>
          </a:r>
          <a:r>
            <a:rPr lang="sv-SE" sz="1400" i="1" kern="1200" dirty="0" err="1">
              <a:solidFill>
                <a:srgbClr val="005FAB"/>
              </a:solidFill>
              <a:latin typeface="Calibri" panose="020F0502020204030204"/>
              <a:ea typeface="+mn-ea"/>
              <a:cs typeface="+mn-cs"/>
            </a:rPr>
            <a:t>Op</a:t>
          </a:r>
          <a:r>
            <a:rPr lang="sv-SE" sz="1400" i="1" kern="1200" dirty="0">
              <a:solidFill>
                <a:srgbClr val="005FAB"/>
              </a:solidFill>
              <a:latin typeface="Calibri" panose="020F0502020204030204"/>
              <a:ea typeface="+mn-ea"/>
              <a:cs typeface="+mn-cs"/>
            </a:rPr>
            <a:t>/An information” </a:t>
          </a:r>
          <a:r>
            <a:rPr lang="sv-SE" sz="1400" kern="1200" dirty="0">
              <a:solidFill>
                <a:srgbClr val="005FAB"/>
              </a:solidFill>
              <a:latin typeface="Calibri" panose="020F0502020204030204"/>
              <a:ea typeface="+mn-ea"/>
              <a:cs typeface="+mn-cs"/>
            </a:rPr>
            <a:t>för att kommunicera med VAS</a:t>
          </a:r>
        </a:p>
      </dsp:txBody>
      <dsp:txXfrm>
        <a:off x="3792711" y="1845132"/>
        <a:ext cx="1658863" cy="1249734"/>
      </dsp:txXfrm>
    </dsp:sp>
    <dsp:sp modelId="{63CB8CB4-52ED-4F6F-980B-FA7045BBBCED}">
      <dsp:nvSpPr>
        <dsp:cNvPr id="0" name=""/>
        <dsp:cNvSpPr/>
      </dsp:nvSpPr>
      <dsp:spPr>
        <a:xfrm>
          <a:off x="4946911" y="1257021"/>
          <a:ext cx="269005" cy="269005"/>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0CC493-9CD6-4B29-92E0-F7CCA1C6142A}">
      <dsp:nvSpPr>
        <dsp:cNvPr id="0" name=""/>
        <dsp:cNvSpPr/>
      </dsp:nvSpPr>
      <dsp:spPr>
        <a:xfrm rot="5400000">
          <a:off x="5764126" y="941392"/>
          <a:ext cx="949063" cy="1579220"/>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A74EAC-8B67-4322-9D86-FED088E30147}">
      <dsp:nvSpPr>
        <dsp:cNvPr id="0" name=""/>
        <dsp:cNvSpPr/>
      </dsp:nvSpPr>
      <dsp:spPr>
        <a:xfrm>
          <a:off x="5600443" y="1413238"/>
          <a:ext cx="1538389" cy="1249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sv-SE" sz="1400" kern="1200" dirty="0">
              <a:solidFill>
                <a:srgbClr val="005FAB"/>
              </a:solidFill>
              <a:latin typeface="Calibri" panose="020F0502020204030204"/>
              <a:ea typeface="+mn-ea"/>
              <a:cs typeface="+mn-cs"/>
            </a:rPr>
            <a:t>skriver diktat och korrigerar diagnos/ åtgärdskod utefter informationen i diktatet</a:t>
          </a:r>
        </a:p>
        <a:p>
          <a:pPr marL="0" lvl="0" indent="0" algn="l" defTabSz="622300">
            <a:lnSpc>
              <a:spcPct val="90000"/>
            </a:lnSpc>
            <a:spcBef>
              <a:spcPct val="0"/>
            </a:spcBef>
            <a:spcAft>
              <a:spcPct val="35000"/>
            </a:spcAft>
            <a:buNone/>
          </a:pPr>
          <a:r>
            <a:rPr lang="sv-SE" sz="1400" kern="1200" dirty="0">
              <a:solidFill>
                <a:srgbClr val="005FAB"/>
              </a:solidFill>
              <a:latin typeface="Calibri" panose="020F0502020204030204"/>
              <a:ea typeface="+mn-ea"/>
              <a:cs typeface="+mn-cs"/>
            </a:rPr>
            <a:t>Kontrollerar att…</a:t>
          </a:r>
        </a:p>
        <a:p>
          <a:pPr marL="0" lvl="0" indent="0" algn="l" defTabSz="622300">
            <a:lnSpc>
              <a:spcPct val="90000"/>
            </a:lnSpc>
            <a:spcBef>
              <a:spcPct val="0"/>
            </a:spcBef>
            <a:spcAft>
              <a:spcPct val="35000"/>
            </a:spcAft>
            <a:buNone/>
          </a:pPr>
          <a:r>
            <a:rPr lang="sv-SE" sz="1400" kern="1200" dirty="0">
              <a:solidFill>
                <a:srgbClr val="005FAB"/>
              </a:solidFill>
              <a:latin typeface="Calibri" panose="020F0502020204030204"/>
              <a:ea typeface="+mn-ea"/>
              <a:cs typeface="+mn-cs"/>
            </a:rPr>
            <a:t>VAS kör roboten efter x antal dagar</a:t>
          </a:r>
        </a:p>
      </dsp:txBody>
      <dsp:txXfrm>
        <a:off x="5600443" y="1413238"/>
        <a:ext cx="1538389" cy="1249734"/>
      </dsp:txXfrm>
    </dsp:sp>
    <dsp:sp modelId="{7C214B14-8AB5-4795-9555-1767CAC0F3B3}">
      <dsp:nvSpPr>
        <dsp:cNvPr id="0" name=""/>
        <dsp:cNvSpPr/>
      </dsp:nvSpPr>
      <dsp:spPr>
        <a:xfrm>
          <a:off x="6762428" y="825128"/>
          <a:ext cx="269005" cy="269005"/>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FDA4B8-577C-4162-B0C7-4D82CE78F0B1}">
      <dsp:nvSpPr>
        <dsp:cNvPr id="0" name=""/>
        <dsp:cNvSpPr/>
      </dsp:nvSpPr>
      <dsp:spPr>
        <a:xfrm rot="5400000">
          <a:off x="7579643" y="509498"/>
          <a:ext cx="949063" cy="1579220"/>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16D8BC-F04D-404D-9E3C-4060BEA32A71}">
      <dsp:nvSpPr>
        <dsp:cNvPr id="0" name=""/>
        <dsp:cNvSpPr/>
      </dsp:nvSpPr>
      <dsp:spPr>
        <a:xfrm>
          <a:off x="7421221" y="981345"/>
          <a:ext cx="1425728" cy="1249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sv-SE" sz="1400" kern="1200" dirty="0">
              <a:solidFill>
                <a:srgbClr val="005FAB"/>
              </a:solidFill>
              <a:latin typeface="Calibri" panose="020F0502020204030204"/>
              <a:ea typeface="+mn-ea"/>
              <a:cs typeface="+mn-cs"/>
            </a:rPr>
            <a:t>tar hand om  restlistan och korrigerar det som saknas eller blivit fel </a:t>
          </a:r>
        </a:p>
      </dsp:txBody>
      <dsp:txXfrm>
        <a:off x="7421221" y="981345"/>
        <a:ext cx="1425728" cy="1249734"/>
      </dsp:txXfrm>
    </dsp:sp>
    <dsp:sp modelId="{2DF3F00A-44C7-47A3-87BA-18DCECCEF14F}">
      <dsp:nvSpPr>
        <dsp:cNvPr id="0" name=""/>
        <dsp:cNvSpPr/>
      </dsp:nvSpPr>
      <dsp:spPr>
        <a:xfrm>
          <a:off x="8577944" y="393234"/>
          <a:ext cx="269005" cy="269005"/>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3FC1E7-0047-4F2C-9051-6DAB94F01E79}">
      <dsp:nvSpPr>
        <dsp:cNvPr id="0" name=""/>
        <dsp:cNvSpPr/>
      </dsp:nvSpPr>
      <dsp:spPr>
        <a:xfrm rot="5400000">
          <a:off x="9261668" y="12793"/>
          <a:ext cx="949063" cy="1579220"/>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88339B-EB1F-440B-88DE-78BBFF9D9541}">
      <dsp:nvSpPr>
        <dsp:cNvPr id="0" name=""/>
        <dsp:cNvSpPr/>
      </dsp:nvSpPr>
      <dsp:spPr>
        <a:xfrm>
          <a:off x="9084502" y="481578"/>
          <a:ext cx="1735197" cy="1249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sv-SE" sz="1400" kern="1200" dirty="0">
              <a:solidFill>
                <a:srgbClr val="005FAB"/>
              </a:solidFill>
            </a:rPr>
            <a:t>öppenvård faktureras per automatik måndagar med 7-14 dagars fördröjning, när alla obligatoriska rader i Cosmic FÖV är gröna</a:t>
          </a:r>
        </a:p>
      </dsp:txBody>
      <dsp:txXfrm>
        <a:off x="9084502" y="481578"/>
        <a:ext cx="1735197" cy="124973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2681E8-C570-4E07-A41D-A5E8DCFEE105}" type="datetimeFigureOut">
              <a:rPr lang="sv-SE" smtClean="0"/>
              <a:t>2024-03-04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C776E0-D3D3-4501-B7FD-C5F67B69EC39}" type="slidenum">
              <a:rPr lang="sv-SE" smtClean="0"/>
              <a:t>‹#›</a:t>
            </a:fld>
            <a:endParaRPr lang="sv-SE"/>
          </a:p>
        </p:txBody>
      </p:sp>
    </p:spTree>
    <p:extLst>
      <p:ext uri="{BB962C8B-B14F-4D97-AF65-F5344CB8AC3E}">
        <p14:creationId xmlns:p14="http://schemas.microsoft.com/office/powerpoint/2010/main" val="561610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Dokumenterar i Orbit </a:t>
            </a:r>
            <a:r>
              <a:rPr lang="sv-SE" dirty="0" err="1"/>
              <a:t>pga</a:t>
            </a:r>
            <a:r>
              <a:rPr lang="sv-SE" dirty="0"/>
              <a:t> statistik till SPOR och vi fakturerar </a:t>
            </a:r>
            <a:r>
              <a:rPr lang="sv-SE"/>
              <a:t>via Cosmic. </a:t>
            </a:r>
            <a:endParaRPr lang="sv-SE" dirty="0"/>
          </a:p>
        </p:txBody>
      </p:sp>
      <p:sp>
        <p:nvSpPr>
          <p:cNvPr id="4" name="Platshållare för bildnummer 3"/>
          <p:cNvSpPr>
            <a:spLocks noGrp="1"/>
          </p:cNvSpPr>
          <p:nvPr>
            <p:ph type="sldNum" sz="quarter" idx="5"/>
          </p:nvPr>
        </p:nvSpPr>
        <p:spPr/>
        <p:txBody>
          <a:bodyPr/>
          <a:lstStyle/>
          <a:p>
            <a:fld id="{49C776E0-D3D3-4501-B7FD-C5F67B69EC39}" type="slidenum">
              <a:rPr lang="sv-SE" smtClean="0"/>
              <a:t>3</a:t>
            </a:fld>
            <a:endParaRPr lang="sv-SE"/>
          </a:p>
        </p:txBody>
      </p:sp>
    </p:spTree>
    <p:extLst>
      <p:ext uri="{BB962C8B-B14F-4D97-AF65-F5344CB8AC3E}">
        <p14:creationId xmlns:p14="http://schemas.microsoft.com/office/powerpoint/2010/main" val="2023441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85750" indent="-285750">
              <a:buFont typeface="Arial" panose="020B0604020202020204" pitchFamily="34" charset="0"/>
              <a:buChar char="•"/>
            </a:pPr>
            <a:r>
              <a:rPr lang="sv-SE" sz="1800" dirty="0">
                <a:effectLst/>
                <a:latin typeface="Calibri" panose="020F0502020204030204" pitchFamily="34" charset="0"/>
                <a:ea typeface="Calibri" panose="020F0502020204030204" pitchFamily="34" charset="0"/>
              </a:rPr>
              <a:t>Anestesi-fliken är utvecklad i Orbit för att passa Roboten</a:t>
            </a:r>
            <a:br>
              <a:rPr lang="sv-SE" sz="1800" dirty="0">
                <a:effectLst/>
                <a:latin typeface="Calibri" panose="020F0502020204030204" pitchFamily="34" charset="0"/>
                <a:ea typeface="Calibri" panose="020F0502020204030204" pitchFamily="34" charset="0"/>
              </a:rPr>
            </a:br>
            <a:r>
              <a:rPr lang="sv-SE" sz="1800" dirty="0" err="1">
                <a:effectLst/>
                <a:latin typeface="Calibri" panose="020F0502020204030204" pitchFamily="34" charset="0"/>
                <a:ea typeface="Calibri" panose="020F0502020204030204" pitchFamily="34" charset="0"/>
              </a:rPr>
              <a:t>Orbits</a:t>
            </a:r>
            <a:r>
              <a:rPr lang="sv-SE" sz="1800" dirty="0">
                <a:effectLst/>
                <a:latin typeface="Calibri" panose="020F0502020204030204" pitchFamily="34" charset="0"/>
                <a:ea typeface="Calibri" panose="020F0502020204030204" pitchFamily="34" charset="0"/>
              </a:rPr>
              <a:t> nyutvecklade sida för bland annat RDA-roboten samlar alla fält som ska över till Cosmic </a:t>
            </a:r>
            <a:r>
              <a:rPr lang="sv-SE" sz="1800" dirty="0" err="1">
                <a:effectLst/>
                <a:latin typeface="Calibri" panose="020F0502020204030204" pitchFamily="34" charset="0"/>
                <a:ea typeface="Calibri" panose="020F0502020204030204" pitchFamily="34" charset="0"/>
              </a:rPr>
              <a:t>OpAn</a:t>
            </a:r>
            <a:r>
              <a:rPr lang="sv-SE" sz="1800" dirty="0">
                <a:effectLst/>
                <a:latin typeface="Calibri" panose="020F0502020204030204" pitchFamily="34" charset="0"/>
                <a:ea typeface="Calibri" panose="020F0502020204030204" pitchFamily="34" charset="0"/>
              </a:rPr>
              <a:t>.</a:t>
            </a:r>
          </a:p>
          <a:p>
            <a:pPr marL="285750" indent="-285750">
              <a:buFont typeface="Arial" panose="020B0604020202020204" pitchFamily="34" charset="0"/>
              <a:buChar char="•"/>
            </a:pPr>
            <a:r>
              <a:rPr lang="sv-SE" sz="1800" dirty="0">
                <a:effectLst/>
                <a:latin typeface="Calibri" panose="020F0502020204030204" pitchFamily="34" charset="0"/>
                <a:ea typeface="Calibri" panose="020F0502020204030204" pitchFamily="34" charset="0"/>
              </a:rPr>
              <a:t>An-data registreras numera i Orbit</a:t>
            </a:r>
          </a:p>
          <a:p>
            <a:pPr marL="285750" indent="-285750">
              <a:buFont typeface="Arial" panose="020B0604020202020204" pitchFamily="34" charset="0"/>
              <a:buChar char="•"/>
            </a:pPr>
            <a:r>
              <a:rPr lang="sv-SE" sz="1800" dirty="0">
                <a:effectLst/>
                <a:latin typeface="Calibri" panose="020F0502020204030204" pitchFamily="34" charset="0"/>
                <a:ea typeface="Calibri" panose="020F0502020204030204" pitchFamily="34" charset="0"/>
              </a:rPr>
              <a:t>Cosmic </a:t>
            </a:r>
            <a:r>
              <a:rPr lang="sv-SE" sz="1800" dirty="0" err="1">
                <a:effectLst/>
                <a:latin typeface="Calibri" panose="020F0502020204030204" pitchFamily="34" charset="0"/>
                <a:ea typeface="Calibri" panose="020F0502020204030204" pitchFamily="34" charset="0"/>
              </a:rPr>
              <a:t>OpAn</a:t>
            </a:r>
            <a:r>
              <a:rPr lang="sv-SE" sz="1800" dirty="0">
                <a:effectLst/>
                <a:latin typeface="Calibri" panose="020F0502020204030204" pitchFamily="34" charset="0"/>
                <a:ea typeface="Calibri" panose="020F0502020204030204" pitchFamily="34" charset="0"/>
              </a:rPr>
              <a:t> behöver inte öppnas </a:t>
            </a:r>
            <a:r>
              <a:rPr lang="sv-SE" sz="1800" dirty="0" err="1">
                <a:effectLst/>
                <a:latin typeface="Calibri" panose="020F0502020204030204" pitchFamily="34" charset="0"/>
                <a:ea typeface="Calibri" panose="020F0502020204030204" pitchFamily="34" charset="0"/>
              </a:rPr>
              <a:t>perioperativt</a:t>
            </a:r>
            <a:endParaRPr lang="sv-SE"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sv-SE" sz="1800" dirty="0">
                <a:effectLst/>
                <a:latin typeface="Calibri" panose="020F0502020204030204" pitchFamily="34" charset="0"/>
                <a:ea typeface="Calibri" panose="020F0502020204030204" pitchFamily="34" charset="0"/>
              </a:rPr>
              <a:t>Huvudanestesikod + tider i Orbit flyttas över med hjälp av roboten</a:t>
            </a:r>
          </a:p>
          <a:p>
            <a:pPr marL="285750" indent="-285750">
              <a:buFont typeface="Arial" panose="020B0604020202020204" pitchFamily="34" charset="0"/>
              <a:buChar char="•"/>
            </a:pPr>
            <a:r>
              <a:rPr lang="sv-SE" sz="1800" dirty="0">
                <a:effectLst/>
                <a:latin typeface="Calibri" panose="020F0502020204030204" pitchFamily="34" charset="0"/>
                <a:ea typeface="Calibri" panose="020F0502020204030204" pitchFamily="34" charset="0"/>
              </a:rPr>
              <a:t>Sekreterarna skriver in, korrigerar och harmonierar </a:t>
            </a:r>
            <a:r>
              <a:rPr lang="sv-SE" sz="1800" dirty="0" err="1">
                <a:effectLst/>
                <a:latin typeface="Calibri" panose="020F0502020204030204" pitchFamily="34" charset="0"/>
                <a:ea typeface="Calibri" panose="020F0502020204030204" pitchFamily="34" charset="0"/>
              </a:rPr>
              <a:t>Opkoder</a:t>
            </a:r>
            <a:r>
              <a:rPr lang="sv-SE" sz="1800" dirty="0">
                <a:effectLst/>
                <a:latin typeface="Calibri" panose="020F0502020204030204" pitchFamily="34" charset="0"/>
                <a:ea typeface="Calibri" panose="020F0502020204030204" pitchFamily="34" charset="0"/>
              </a:rPr>
              <a:t> och Diagnoskoder i Orbit och Cosmic</a:t>
            </a:r>
          </a:p>
          <a:p>
            <a:endParaRPr lang="sv-SE" dirty="0"/>
          </a:p>
        </p:txBody>
      </p:sp>
      <p:sp>
        <p:nvSpPr>
          <p:cNvPr id="4" name="Platshållare för bildnummer 3"/>
          <p:cNvSpPr>
            <a:spLocks noGrp="1"/>
          </p:cNvSpPr>
          <p:nvPr>
            <p:ph type="sldNum" sz="quarter" idx="5"/>
          </p:nvPr>
        </p:nvSpPr>
        <p:spPr/>
        <p:txBody>
          <a:bodyPr/>
          <a:lstStyle/>
          <a:p>
            <a:fld id="{49C776E0-D3D3-4501-B7FD-C5F67B69EC39}" type="slidenum">
              <a:rPr lang="sv-SE" smtClean="0"/>
              <a:t>4</a:t>
            </a:fld>
            <a:endParaRPr lang="sv-SE"/>
          </a:p>
        </p:txBody>
      </p:sp>
    </p:spTree>
    <p:extLst>
      <p:ext uri="{BB962C8B-B14F-4D97-AF65-F5344CB8AC3E}">
        <p14:creationId xmlns:p14="http://schemas.microsoft.com/office/powerpoint/2010/main" val="917856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Detta är en ögonblicksbild hur det såg ut slutet av 2022 och början av 2023. De gröna har startat med RDA, övriga färger planerat startmöte. Vi var helt klara under försommaren 2023. </a:t>
            </a:r>
          </a:p>
        </p:txBody>
      </p:sp>
      <p:sp>
        <p:nvSpPr>
          <p:cNvPr id="4" name="Platshållare för bildnummer 3"/>
          <p:cNvSpPr>
            <a:spLocks noGrp="1"/>
          </p:cNvSpPr>
          <p:nvPr>
            <p:ph type="sldNum" sz="quarter" idx="5"/>
          </p:nvPr>
        </p:nvSpPr>
        <p:spPr/>
        <p:txBody>
          <a:bodyPr/>
          <a:lstStyle/>
          <a:p>
            <a:fld id="{49C776E0-D3D3-4501-B7FD-C5F67B69EC39}" type="slidenum">
              <a:rPr lang="sv-SE" smtClean="0"/>
              <a:t>6</a:t>
            </a:fld>
            <a:endParaRPr lang="sv-SE"/>
          </a:p>
        </p:txBody>
      </p:sp>
    </p:spTree>
    <p:extLst>
      <p:ext uri="{BB962C8B-B14F-4D97-AF65-F5344CB8AC3E}">
        <p14:creationId xmlns:p14="http://schemas.microsoft.com/office/powerpoint/2010/main" val="2296962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Sen hade vi en idé om det var möjligt att spara ännu mera tid för de administratörer som körde roboten på de olika operationsenheterna. En tanke var om våra medicinska sekreterare kunde ta över uppdraget. Sagt och gjort, vi tog kontakt med cheferna inom Vårdadministrativ service (VAS, där alla medicinska sekreterare på AS är organiserade) och presenterade idén. </a:t>
            </a:r>
          </a:p>
        </p:txBody>
      </p:sp>
      <p:sp>
        <p:nvSpPr>
          <p:cNvPr id="4" name="Platshållare för bildnummer 3"/>
          <p:cNvSpPr>
            <a:spLocks noGrp="1"/>
          </p:cNvSpPr>
          <p:nvPr>
            <p:ph type="sldNum" sz="quarter" idx="5"/>
          </p:nvPr>
        </p:nvSpPr>
        <p:spPr/>
        <p:txBody>
          <a:bodyPr/>
          <a:lstStyle/>
          <a:p>
            <a:fld id="{49C776E0-D3D3-4501-B7FD-C5F67B69EC39}" type="slidenum">
              <a:rPr lang="sv-SE" smtClean="0"/>
              <a:t>7</a:t>
            </a:fld>
            <a:endParaRPr lang="sv-SE"/>
          </a:p>
        </p:txBody>
      </p:sp>
    </p:spTree>
    <p:extLst>
      <p:ext uri="{BB962C8B-B14F-4D97-AF65-F5344CB8AC3E}">
        <p14:creationId xmlns:p14="http://schemas.microsoft.com/office/powerpoint/2010/main" val="1693854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rgbClr val="3B3B3B"/>
                </a:solidFill>
                <a:effectLst/>
                <a:latin typeface="Source Sans Pro" panose="020B0503030403020204" pitchFamily="34" charset="0"/>
                <a:ea typeface="Source Sans Pro" panose="020B0503030403020204" pitchFamily="34" charset="0"/>
                <a:cs typeface="Times New Roman" panose="02020603050405020304" pitchFamily="18" charset="0"/>
              </a:rPr>
              <a:t>Vid diktatutskrift av operationsberättelse eller epikris och diagnoser/koder ska kompletteras eller ändras utifrån diktatet, korrigerar den medicinska sekreteraren i både Cosmic och Orbit vilket säkerställer en korrekt registrering för utdata (SPOR) och fakturering (COSMIC).</a:t>
            </a:r>
          </a:p>
          <a:p>
            <a:endParaRPr lang="sv-SE" dirty="0"/>
          </a:p>
        </p:txBody>
      </p:sp>
      <p:sp>
        <p:nvSpPr>
          <p:cNvPr id="4" name="Platshållare för bildnummer 3"/>
          <p:cNvSpPr>
            <a:spLocks noGrp="1"/>
          </p:cNvSpPr>
          <p:nvPr>
            <p:ph type="sldNum" sz="quarter" idx="5"/>
          </p:nvPr>
        </p:nvSpPr>
        <p:spPr/>
        <p:txBody>
          <a:bodyPr/>
          <a:lstStyle/>
          <a:p>
            <a:fld id="{49C776E0-D3D3-4501-B7FD-C5F67B69EC39}" type="slidenum">
              <a:rPr lang="sv-SE" smtClean="0"/>
              <a:t>9</a:t>
            </a:fld>
            <a:endParaRPr lang="sv-SE"/>
          </a:p>
        </p:txBody>
      </p:sp>
    </p:spTree>
    <p:extLst>
      <p:ext uri="{BB962C8B-B14F-4D97-AF65-F5344CB8AC3E}">
        <p14:creationId xmlns:p14="http://schemas.microsoft.com/office/powerpoint/2010/main" val="1320768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noAutofit/>
          </a:bodyPr>
          <a:lstStyle>
            <a:lvl1pPr algn="ctr">
              <a:defRPr sz="4000" b="1">
                <a:latin typeface="Arial" panose="020B0604020202020204" pitchFamily="34" charset="0"/>
                <a:cs typeface="Arial" panose="020B0604020202020204" pitchFamily="34" charset="0"/>
              </a:defRPr>
            </a:lvl1pPr>
          </a:lstStyle>
          <a:p>
            <a:r>
              <a:rPr lang="sv-SE"/>
              <a:t>Klicka här för att ändra mall för rubrikformat</a:t>
            </a:r>
            <a:endParaRPr lang="sv-SE" dirty="0"/>
          </a:p>
        </p:txBody>
      </p:sp>
      <p:sp>
        <p:nvSpPr>
          <p:cNvPr id="3" name="Underrubrik 2"/>
          <p:cNvSpPr>
            <a:spLocks noGrp="1"/>
          </p:cNvSpPr>
          <p:nvPr>
            <p:ph type="subTitle" idx="1"/>
          </p:nvPr>
        </p:nvSpPr>
        <p:spPr>
          <a:xfrm>
            <a:off x="1524000" y="3602038"/>
            <a:ext cx="9144000" cy="1655762"/>
          </a:xfrm>
        </p:spPr>
        <p:txBody>
          <a:bodyPr>
            <a:noAutofit/>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4" name="Platshållare för datum 3"/>
          <p:cNvSpPr>
            <a:spLocks noGrp="1"/>
          </p:cNvSpPr>
          <p:nvPr>
            <p:ph type="dt" sz="half" idx="10"/>
          </p:nvPr>
        </p:nvSpPr>
        <p:spPr/>
        <p:txBody>
          <a:bodyPr/>
          <a:lstStyle/>
          <a:p>
            <a:fld id="{9170F396-F8E4-4A4D-88B0-596158435797}" type="datetimeFigureOut">
              <a:rPr lang="sv-SE" smtClean="0"/>
              <a:t>2024-03-04</a:t>
            </a:fld>
            <a:endParaRPr lang="sv-SE"/>
          </a:p>
        </p:txBody>
      </p:sp>
      <p:sp>
        <p:nvSpPr>
          <p:cNvPr id="5" name="Platshållare för sidfot 4"/>
          <p:cNvSpPr>
            <a:spLocks noGrp="1"/>
          </p:cNvSpPr>
          <p:nvPr>
            <p:ph type="ftr" sz="quarter" idx="11"/>
          </p:nvPr>
        </p:nvSpPr>
        <p:spPr/>
        <p:txBody>
          <a:bodyPr/>
          <a:lstStyle/>
          <a:p>
            <a:endParaRPr lang="sv-SE"/>
          </a:p>
        </p:txBody>
      </p:sp>
      <p:pic>
        <p:nvPicPr>
          <p:cNvPr id="7" name="Bildobjekt 6"/>
          <p:cNvPicPr>
            <a:picLocks noChangeAspect="1"/>
          </p:cNvPicPr>
          <p:nvPr userDrawn="1"/>
        </p:nvPicPr>
        <p:blipFill>
          <a:blip r:embed="rId2"/>
          <a:stretch>
            <a:fillRect/>
          </a:stretch>
        </p:blipFill>
        <p:spPr>
          <a:xfrm>
            <a:off x="10548687" y="6403769"/>
            <a:ext cx="1170000" cy="78750"/>
          </a:xfrm>
          <a:prstGeom prst="rect">
            <a:avLst/>
          </a:prstGeom>
        </p:spPr>
      </p:pic>
      <p:pic>
        <p:nvPicPr>
          <p:cNvPr id="9" name="Bildobjekt 8">
            <a:extLst>
              <a:ext uri="{FF2B5EF4-FFF2-40B4-BE49-F238E27FC236}">
                <a16:creationId xmlns:a16="http://schemas.microsoft.com/office/drawing/2014/main" id="{FB84CCBC-D7BB-4787-A653-254BBBF65AC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2956" y="503647"/>
            <a:ext cx="1667005" cy="1053282"/>
          </a:xfrm>
          <a:prstGeom prst="rect">
            <a:avLst/>
          </a:prstGeom>
        </p:spPr>
      </p:pic>
    </p:spTree>
    <p:extLst>
      <p:ext uri="{BB962C8B-B14F-4D97-AF65-F5344CB8AC3E}">
        <p14:creationId xmlns:p14="http://schemas.microsoft.com/office/powerpoint/2010/main" val="3299511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Avsnittsrubrik, prickig bakgrund">
    <p:spTree>
      <p:nvGrpSpPr>
        <p:cNvPr id="1" name=""/>
        <p:cNvGrpSpPr/>
        <p:nvPr/>
      </p:nvGrpSpPr>
      <p:grpSpPr>
        <a:xfrm>
          <a:off x="0" y="0"/>
          <a:ext cx="0" cy="0"/>
          <a:chOff x="0" y="0"/>
          <a:chExt cx="0" cy="0"/>
        </a:xfrm>
      </p:grpSpPr>
      <p:pic>
        <p:nvPicPr>
          <p:cNvPr id="9" name="Bildobjekt 8" descr="En bild som visar gata, sida, stor, vit&#10;&#10;Automatiskt genererad beskrivning">
            <a:extLst>
              <a:ext uri="{FF2B5EF4-FFF2-40B4-BE49-F238E27FC236}">
                <a16:creationId xmlns:a16="http://schemas.microsoft.com/office/drawing/2014/main" id="{9B2FDD5F-C926-4B88-8402-334532FF17C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20" b="-624"/>
          <a:stretch/>
        </p:blipFill>
        <p:spPr>
          <a:xfrm>
            <a:off x="0" y="-2821"/>
            <a:ext cx="12192000" cy="6900770"/>
          </a:xfrm>
          <a:prstGeom prst="rect">
            <a:avLst/>
          </a:prstGeom>
        </p:spPr>
      </p:pic>
      <p:sp>
        <p:nvSpPr>
          <p:cNvPr id="2" name="Rubrik 1"/>
          <p:cNvSpPr>
            <a:spLocks noGrp="1"/>
          </p:cNvSpPr>
          <p:nvPr>
            <p:ph type="title"/>
          </p:nvPr>
        </p:nvSpPr>
        <p:spPr>
          <a:xfrm>
            <a:off x="831850" y="1709738"/>
            <a:ext cx="10515600" cy="2852737"/>
          </a:xfrm>
        </p:spPr>
        <p:txBody>
          <a:bodyPr anchor="b">
            <a:normAutofit/>
          </a:bodyPr>
          <a:lstStyle>
            <a:lvl1pPr algn="ctr">
              <a:defRPr sz="4000" b="1">
                <a:latin typeface="Arial" panose="020B0604020202020204" pitchFamily="34" charset="0"/>
                <a:cs typeface="Arial" panose="020B0604020202020204" pitchFamily="34" charset="0"/>
              </a:defRPr>
            </a:lvl1pPr>
          </a:lstStyle>
          <a:p>
            <a:r>
              <a:rPr lang="sv-SE"/>
              <a:t>Klicka här för att ändra mall för rubrikformat</a:t>
            </a:r>
            <a:endParaRPr lang="sv-SE" dirty="0"/>
          </a:p>
        </p:txBody>
      </p:sp>
      <p:sp>
        <p:nvSpPr>
          <p:cNvPr id="3" name="Platshållare för text 2"/>
          <p:cNvSpPr>
            <a:spLocks noGrp="1"/>
          </p:cNvSpPr>
          <p:nvPr>
            <p:ph type="body" idx="1"/>
          </p:nvPr>
        </p:nvSpPr>
        <p:spPr>
          <a:xfrm>
            <a:off x="831850" y="4589463"/>
            <a:ext cx="10515600" cy="1500187"/>
          </a:xfrm>
        </p:spPr>
        <p:txBody>
          <a:bodyPr/>
          <a:lstStyle>
            <a:lvl1pPr marL="0" indent="0" algn="ctr">
              <a:buNone/>
              <a:defRPr sz="24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170F396-F8E4-4A4D-88B0-596158435797}" type="datetimeFigureOut">
              <a:rPr lang="sv-SE" smtClean="0"/>
              <a:pPr/>
              <a:t>2024-03-04</a:t>
            </a:fld>
            <a:endParaRPr lang="sv-SE"/>
          </a:p>
        </p:txBody>
      </p:sp>
      <p:sp>
        <p:nvSpPr>
          <p:cNvPr id="5" name="Platshållare för sidfo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sv-SE"/>
          </a:p>
        </p:txBody>
      </p:sp>
      <p:sp>
        <p:nvSpPr>
          <p:cNvPr id="6" name="Platshållare för bild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E4D4F308-7D24-41C3-8963-CBACF05A0383}" type="slidenum">
              <a:rPr lang="sv-SE" smtClean="0"/>
              <a:pPr/>
              <a:t>‹#›</a:t>
            </a:fld>
            <a:endParaRPr lang="sv-SE"/>
          </a:p>
        </p:txBody>
      </p:sp>
      <p:pic>
        <p:nvPicPr>
          <p:cNvPr id="8" name="Bildobjekt 7">
            <a:extLst>
              <a:ext uri="{FF2B5EF4-FFF2-40B4-BE49-F238E27FC236}">
                <a16:creationId xmlns:a16="http://schemas.microsoft.com/office/drawing/2014/main" id="{AFB0DEA4-20F4-4C76-97EF-BF2EA5AAE0C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07442" y="5833532"/>
            <a:ext cx="1116389" cy="705380"/>
          </a:xfrm>
          <a:prstGeom prst="rect">
            <a:avLst/>
          </a:prstGeom>
        </p:spPr>
      </p:pic>
    </p:spTree>
    <p:extLst>
      <p:ext uri="{BB962C8B-B14F-4D97-AF65-F5344CB8AC3E}">
        <p14:creationId xmlns:p14="http://schemas.microsoft.com/office/powerpoint/2010/main" val="1340873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lvl1pPr>
              <a:defRPr sz="4000" b="1">
                <a:latin typeface="Arial" panose="020B0604020202020204" pitchFamily="34" charset="0"/>
                <a:cs typeface="Arial" panose="020B0604020202020204" pitchFamily="34" charset="0"/>
              </a:defRPr>
            </a:lvl1pPr>
          </a:lstStyle>
          <a:p>
            <a:r>
              <a:rPr lang="sv-SE"/>
              <a:t>Klicka här för att ändra mall för rubrikformat</a:t>
            </a:r>
            <a:endParaRPr lang="sv-SE" dirty="0"/>
          </a:p>
        </p:txBody>
      </p:sp>
      <p:sp>
        <p:nvSpPr>
          <p:cNvPr id="3" name="Platshållare för innehåll 2"/>
          <p:cNvSpPr>
            <a:spLocks noGrp="1"/>
          </p:cNvSpPr>
          <p:nvPr>
            <p:ph sz="half" idx="1"/>
          </p:nvPr>
        </p:nvSpPr>
        <p:spPr>
          <a:xfrm>
            <a:off x="838200" y="1825625"/>
            <a:ext cx="5181600" cy="4351338"/>
          </a:xfrm>
        </p:spPr>
        <p:txBody>
          <a:bodyPr>
            <a:no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172200" y="1825625"/>
            <a:ext cx="5181600" cy="4351338"/>
          </a:xfrm>
        </p:spPr>
        <p:txBody>
          <a:bodyPr>
            <a:no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170F396-F8E4-4A4D-88B0-596158435797}" type="datetimeFigureOut">
              <a:rPr lang="sv-SE" smtClean="0"/>
              <a:pPr/>
              <a:t>2024-03-04</a:t>
            </a:fld>
            <a:endParaRPr lang="sv-SE"/>
          </a:p>
        </p:txBody>
      </p:sp>
      <p:sp>
        <p:nvSpPr>
          <p:cNvPr id="6" name="Platshållare för sidfo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sv-SE"/>
          </a:p>
        </p:txBody>
      </p:sp>
      <p:sp>
        <p:nvSpPr>
          <p:cNvPr id="7" name="Platshållare för bild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E4D4F308-7D24-41C3-8963-CBACF05A0383}" type="slidenum">
              <a:rPr lang="sv-SE" smtClean="0"/>
              <a:pPr/>
              <a:t>‹#›</a:t>
            </a:fld>
            <a:endParaRPr lang="sv-SE"/>
          </a:p>
        </p:txBody>
      </p:sp>
      <p:pic>
        <p:nvPicPr>
          <p:cNvPr id="9" name="Bildobjekt 8">
            <a:extLst>
              <a:ext uri="{FF2B5EF4-FFF2-40B4-BE49-F238E27FC236}">
                <a16:creationId xmlns:a16="http://schemas.microsoft.com/office/drawing/2014/main" id="{D453D9AF-465B-4057-A8A4-5AC21C2711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07442" y="5833532"/>
            <a:ext cx="1116389" cy="705380"/>
          </a:xfrm>
          <a:prstGeom prst="rect">
            <a:avLst/>
          </a:prstGeom>
        </p:spPr>
      </p:pic>
    </p:spTree>
    <p:extLst>
      <p:ext uri="{BB962C8B-B14F-4D97-AF65-F5344CB8AC3E}">
        <p14:creationId xmlns:p14="http://schemas.microsoft.com/office/powerpoint/2010/main" val="63163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vå innehållsdelar, prickig bakgrund">
    <p:spTree>
      <p:nvGrpSpPr>
        <p:cNvPr id="1" name=""/>
        <p:cNvGrpSpPr/>
        <p:nvPr/>
      </p:nvGrpSpPr>
      <p:grpSpPr>
        <a:xfrm>
          <a:off x="0" y="0"/>
          <a:ext cx="0" cy="0"/>
          <a:chOff x="0" y="0"/>
          <a:chExt cx="0" cy="0"/>
        </a:xfrm>
      </p:grpSpPr>
      <p:pic>
        <p:nvPicPr>
          <p:cNvPr id="10" name="Bildobjekt 9" descr="En bild som visar gata, sida, stor, vit&#10;&#10;Automatiskt genererad beskrivning">
            <a:extLst>
              <a:ext uri="{FF2B5EF4-FFF2-40B4-BE49-F238E27FC236}">
                <a16:creationId xmlns:a16="http://schemas.microsoft.com/office/drawing/2014/main" id="{EFBD8D29-716F-4F51-B505-2D1D63A5C37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20" b="-624"/>
          <a:stretch/>
        </p:blipFill>
        <p:spPr>
          <a:xfrm>
            <a:off x="0" y="-2821"/>
            <a:ext cx="12192000" cy="6900770"/>
          </a:xfrm>
          <a:prstGeom prst="rect">
            <a:avLst/>
          </a:prstGeom>
        </p:spPr>
      </p:pic>
      <p:sp>
        <p:nvSpPr>
          <p:cNvPr id="2" name="Rubrik 1"/>
          <p:cNvSpPr>
            <a:spLocks noGrp="1"/>
          </p:cNvSpPr>
          <p:nvPr>
            <p:ph type="title"/>
          </p:nvPr>
        </p:nvSpPr>
        <p:spPr/>
        <p:txBody>
          <a:bodyPr>
            <a:normAutofit/>
          </a:bodyPr>
          <a:lstStyle>
            <a:lvl1pPr>
              <a:defRPr sz="4000" b="1">
                <a:latin typeface="Arial" panose="020B0604020202020204" pitchFamily="34" charset="0"/>
                <a:cs typeface="Arial" panose="020B0604020202020204" pitchFamily="34" charset="0"/>
              </a:defRPr>
            </a:lvl1pPr>
          </a:lstStyle>
          <a:p>
            <a:r>
              <a:rPr lang="sv-SE"/>
              <a:t>Klicka här för att ändra mall för rubrikformat</a:t>
            </a:r>
            <a:endParaRPr lang="sv-SE" dirty="0"/>
          </a:p>
        </p:txBody>
      </p:sp>
      <p:sp>
        <p:nvSpPr>
          <p:cNvPr id="3" name="Platshållare för innehåll 2"/>
          <p:cNvSpPr>
            <a:spLocks noGrp="1"/>
          </p:cNvSpPr>
          <p:nvPr>
            <p:ph sz="half" idx="1"/>
          </p:nvPr>
        </p:nvSpPr>
        <p:spPr>
          <a:xfrm>
            <a:off x="838200" y="1825625"/>
            <a:ext cx="5181600" cy="4351338"/>
          </a:xfrm>
        </p:spPr>
        <p:txBody>
          <a:bodyPr>
            <a:no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172200" y="1825625"/>
            <a:ext cx="5181600" cy="4351338"/>
          </a:xfrm>
        </p:spPr>
        <p:txBody>
          <a:bodyPr>
            <a:no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170F396-F8E4-4A4D-88B0-596158435797}" type="datetimeFigureOut">
              <a:rPr lang="sv-SE" smtClean="0"/>
              <a:pPr/>
              <a:t>2024-03-04</a:t>
            </a:fld>
            <a:endParaRPr lang="sv-SE"/>
          </a:p>
        </p:txBody>
      </p:sp>
      <p:sp>
        <p:nvSpPr>
          <p:cNvPr id="6" name="Platshållare för sidfo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sv-SE"/>
          </a:p>
        </p:txBody>
      </p:sp>
      <p:sp>
        <p:nvSpPr>
          <p:cNvPr id="7" name="Platshållare för bild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E4D4F308-7D24-41C3-8963-CBACF05A0383}" type="slidenum">
              <a:rPr lang="sv-SE" smtClean="0"/>
              <a:pPr/>
              <a:t>‹#›</a:t>
            </a:fld>
            <a:endParaRPr lang="sv-SE"/>
          </a:p>
        </p:txBody>
      </p:sp>
      <p:pic>
        <p:nvPicPr>
          <p:cNvPr id="9" name="Bildobjekt 8">
            <a:extLst>
              <a:ext uri="{FF2B5EF4-FFF2-40B4-BE49-F238E27FC236}">
                <a16:creationId xmlns:a16="http://schemas.microsoft.com/office/drawing/2014/main" id="{D453D9AF-465B-4057-A8A4-5AC21C27114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07442" y="5833532"/>
            <a:ext cx="1116389" cy="705380"/>
          </a:xfrm>
          <a:prstGeom prst="rect">
            <a:avLst/>
          </a:prstGeom>
        </p:spPr>
      </p:pic>
    </p:spTree>
    <p:extLst>
      <p:ext uri="{BB962C8B-B14F-4D97-AF65-F5344CB8AC3E}">
        <p14:creationId xmlns:p14="http://schemas.microsoft.com/office/powerpoint/2010/main" val="10575375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normAutofit/>
          </a:bodyPr>
          <a:lstStyle>
            <a:lvl1pPr algn="ctr">
              <a:defRPr sz="3200" b="1">
                <a:latin typeface="Arial" panose="020B0604020202020204" pitchFamily="34" charset="0"/>
                <a:cs typeface="Arial" panose="020B0604020202020204" pitchFamily="34" charset="0"/>
              </a:defRPr>
            </a:lvl1pPr>
          </a:lstStyle>
          <a:p>
            <a:r>
              <a:rPr lang="sv-SE"/>
              <a:t>Klicka här för att ändra mall för rubrikformat</a:t>
            </a:r>
            <a:endParaRPr lang="sv-SE" dirty="0"/>
          </a:p>
        </p:txBody>
      </p:sp>
      <p:sp>
        <p:nvSpPr>
          <p:cNvPr id="3" name="Underrubrik 2"/>
          <p:cNvSpPr>
            <a:spLocks noGrp="1"/>
          </p:cNvSpPr>
          <p:nvPr>
            <p:ph type="subTitle" idx="1"/>
          </p:nvPr>
        </p:nvSpPr>
        <p:spPr>
          <a:xfrm>
            <a:off x="1524000" y="3602038"/>
            <a:ext cx="9144000" cy="1655762"/>
          </a:xfrm>
        </p:spPr>
        <p:txBody>
          <a:bodyPr>
            <a:normAutofit/>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4" name="Platshållare för datum 3"/>
          <p:cNvSpPr>
            <a:spLocks noGrp="1"/>
          </p:cNvSpPr>
          <p:nvPr>
            <p:ph type="dt" sz="half" idx="10"/>
          </p:nvPr>
        </p:nvSpPr>
        <p:spPr/>
        <p:txBody>
          <a:bodyPr/>
          <a:lstStyle/>
          <a:p>
            <a:fld id="{9170F396-F8E4-4A4D-88B0-596158435797}" type="datetimeFigureOut">
              <a:rPr lang="sv-SE" smtClean="0"/>
              <a:t>2024-03-04</a:t>
            </a:fld>
            <a:endParaRPr lang="sv-SE"/>
          </a:p>
        </p:txBody>
      </p:sp>
      <p:sp>
        <p:nvSpPr>
          <p:cNvPr id="5" name="Platshållare för sidfot 4"/>
          <p:cNvSpPr>
            <a:spLocks noGrp="1"/>
          </p:cNvSpPr>
          <p:nvPr>
            <p:ph type="ftr" sz="quarter" idx="11"/>
          </p:nvPr>
        </p:nvSpPr>
        <p:spPr/>
        <p:txBody>
          <a:bodyPr/>
          <a:lstStyle/>
          <a:p>
            <a:endParaRPr lang="sv-SE"/>
          </a:p>
        </p:txBody>
      </p:sp>
      <p:pic>
        <p:nvPicPr>
          <p:cNvPr id="8" name="Picture 11" descr="OH_AK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6672" y="424392"/>
            <a:ext cx="1465262"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dobjekt 6"/>
          <p:cNvPicPr>
            <a:picLocks noChangeAspect="1"/>
          </p:cNvPicPr>
          <p:nvPr/>
        </p:nvPicPr>
        <p:blipFill>
          <a:blip r:embed="rId3"/>
          <a:stretch>
            <a:fillRect/>
          </a:stretch>
        </p:blipFill>
        <p:spPr>
          <a:xfrm>
            <a:off x="10548687" y="6403769"/>
            <a:ext cx="1170000" cy="78750"/>
          </a:xfrm>
          <a:prstGeom prst="rect">
            <a:avLst/>
          </a:prstGeom>
        </p:spPr>
      </p:pic>
      <p:pic>
        <p:nvPicPr>
          <p:cNvPr id="9" name="Bildobjekt 8">
            <a:extLst>
              <a:ext uri="{FF2B5EF4-FFF2-40B4-BE49-F238E27FC236}">
                <a16:creationId xmlns:a16="http://schemas.microsoft.com/office/drawing/2014/main" id="{10F20194-616B-4F2F-92FF-5E0E9DB91014}"/>
              </a:ext>
            </a:extLst>
          </p:cNvPr>
          <p:cNvPicPr>
            <a:picLocks noChangeAspect="1"/>
          </p:cNvPicPr>
          <p:nvPr userDrawn="1"/>
        </p:nvPicPr>
        <p:blipFill>
          <a:blip r:embed="rId3"/>
          <a:stretch>
            <a:fillRect/>
          </a:stretch>
        </p:blipFill>
        <p:spPr>
          <a:xfrm>
            <a:off x="10548687" y="6403769"/>
            <a:ext cx="1170000" cy="78750"/>
          </a:xfrm>
          <a:prstGeom prst="rect">
            <a:avLst/>
          </a:prstGeom>
        </p:spPr>
      </p:pic>
      <p:pic>
        <p:nvPicPr>
          <p:cNvPr id="10" name="Bildobjekt 9">
            <a:extLst>
              <a:ext uri="{FF2B5EF4-FFF2-40B4-BE49-F238E27FC236}">
                <a16:creationId xmlns:a16="http://schemas.microsoft.com/office/drawing/2014/main" id="{555AC456-BE2C-4233-B16D-B52CE7F66D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2956" y="503647"/>
            <a:ext cx="1667005" cy="1053282"/>
          </a:xfrm>
          <a:prstGeom prst="rect">
            <a:avLst/>
          </a:prstGeom>
        </p:spPr>
      </p:pic>
    </p:spTree>
    <p:extLst>
      <p:ext uri="{BB962C8B-B14F-4D97-AF65-F5344CB8AC3E}">
        <p14:creationId xmlns:p14="http://schemas.microsoft.com/office/powerpoint/2010/main" val="3423093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lvl1pPr>
              <a:defRPr sz="3200" b="1">
                <a:solidFill>
                  <a:schemeClr val="tx1"/>
                </a:solidFill>
                <a:latin typeface="Arial" panose="020B0604020202020204" pitchFamily="34" charset="0"/>
                <a:cs typeface="Arial" panose="020B0604020202020204" pitchFamily="34" charset="0"/>
              </a:defRPr>
            </a:lvl1pPr>
          </a:lstStyle>
          <a:p>
            <a:r>
              <a:rPr lang="sv-SE"/>
              <a:t>Klicka här för att ändra mall för rubrikformat</a:t>
            </a:r>
            <a:endParaRPr lang="sv-SE" dirty="0"/>
          </a:p>
        </p:txBody>
      </p:sp>
      <p:sp>
        <p:nvSpPr>
          <p:cNvPr id="3" name="Platshållare för innehåll 2"/>
          <p:cNvSpPr>
            <a:spLocks noGrp="1"/>
          </p:cNvSpPr>
          <p:nvPr>
            <p:ph idx="1"/>
          </p:nvPr>
        </p:nvSpPr>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170F396-F8E4-4A4D-88B0-596158435797}" type="datetimeFigureOut">
              <a:rPr lang="sv-SE" smtClean="0"/>
              <a:pPr/>
              <a:t>2024-03-04</a:t>
            </a:fld>
            <a:endParaRPr lang="sv-SE"/>
          </a:p>
        </p:txBody>
      </p:sp>
      <p:sp>
        <p:nvSpPr>
          <p:cNvPr id="5" name="Platshållare för sidfo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sv-SE"/>
          </a:p>
        </p:txBody>
      </p:sp>
      <p:pic>
        <p:nvPicPr>
          <p:cNvPr id="8" name="Picture 11" descr="OH_AK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72661" y="5833532"/>
            <a:ext cx="1080671" cy="688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64074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normAutofit/>
          </a:bodyPr>
          <a:lstStyle>
            <a:lvl1pPr>
              <a:defRPr sz="3200" b="1">
                <a:latin typeface="Arial" panose="020B0604020202020204" pitchFamily="34" charset="0"/>
                <a:cs typeface="Arial" panose="020B0604020202020204" pitchFamily="34" charset="0"/>
              </a:defRPr>
            </a:lvl1pPr>
          </a:lstStyle>
          <a:p>
            <a:r>
              <a:rPr lang="sv-SE"/>
              <a:t>Klicka här för att ändra mall för rubrikformat</a:t>
            </a:r>
            <a:endParaRPr lang="sv-SE" dirty="0"/>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170F396-F8E4-4A4D-88B0-596158435797}" type="datetimeFigureOut">
              <a:rPr lang="sv-SE" smtClean="0"/>
              <a:pPr/>
              <a:t>2024-03-04</a:t>
            </a:fld>
            <a:endParaRPr lang="sv-SE"/>
          </a:p>
        </p:txBody>
      </p:sp>
      <p:sp>
        <p:nvSpPr>
          <p:cNvPr id="5" name="Platshållare för sidfo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sv-SE"/>
          </a:p>
        </p:txBody>
      </p:sp>
      <p:sp>
        <p:nvSpPr>
          <p:cNvPr id="6" name="Platshållare för bild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E4D4F308-7D24-41C3-8963-CBACF05A0383}" type="slidenum">
              <a:rPr lang="sv-SE" smtClean="0"/>
              <a:pPr/>
              <a:t>‹#›</a:t>
            </a:fld>
            <a:endParaRPr lang="sv-SE"/>
          </a:p>
        </p:txBody>
      </p:sp>
      <p:pic>
        <p:nvPicPr>
          <p:cNvPr id="9" name="Picture 11" descr="OH_AK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72661" y="5833532"/>
            <a:ext cx="1080671" cy="688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objekt 7">
            <a:extLst>
              <a:ext uri="{FF2B5EF4-FFF2-40B4-BE49-F238E27FC236}">
                <a16:creationId xmlns:a16="http://schemas.microsoft.com/office/drawing/2014/main" id="{32BF1E0E-6E01-4AA0-8FF7-ACAF30863F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07442" y="5833532"/>
            <a:ext cx="1116389" cy="705380"/>
          </a:xfrm>
          <a:prstGeom prst="rect">
            <a:avLst/>
          </a:prstGeom>
        </p:spPr>
      </p:pic>
    </p:spTree>
    <p:extLst>
      <p:ext uri="{BB962C8B-B14F-4D97-AF65-F5344CB8AC3E}">
        <p14:creationId xmlns:p14="http://schemas.microsoft.com/office/powerpoint/2010/main" val="25334860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lvl1pPr>
              <a:defRPr sz="3200" b="1">
                <a:latin typeface="Arial" panose="020B0604020202020204" pitchFamily="34" charset="0"/>
                <a:cs typeface="Arial" panose="020B0604020202020204" pitchFamily="34" charset="0"/>
              </a:defRPr>
            </a:lvl1pPr>
          </a:lstStyle>
          <a:p>
            <a:r>
              <a:rPr lang="sv-SE"/>
              <a:t>Klicka här för att ändra mall för rubrikformat</a:t>
            </a:r>
          </a:p>
        </p:txBody>
      </p:sp>
      <p:sp>
        <p:nvSpPr>
          <p:cNvPr id="3" name="Platshållare för innehåll 2"/>
          <p:cNvSpPr>
            <a:spLocks noGrp="1"/>
          </p:cNvSpPr>
          <p:nvPr>
            <p:ph sz="half" idx="1"/>
          </p:nvPr>
        </p:nvSpPr>
        <p:spPr>
          <a:xfrm>
            <a:off x="838200" y="1825625"/>
            <a:ext cx="5181600" cy="4351338"/>
          </a:xfrm>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170F396-F8E4-4A4D-88B0-596158435797}" type="datetimeFigureOut">
              <a:rPr lang="sv-SE" smtClean="0"/>
              <a:pPr/>
              <a:t>2024-03-04</a:t>
            </a:fld>
            <a:endParaRPr lang="sv-SE"/>
          </a:p>
        </p:txBody>
      </p:sp>
      <p:sp>
        <p:nvSpPr>
          <p:cNvPr id="6" name="Platshållare för sidfo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sv-SE"/>
          </a:p>
        </p:txBody>
      </p:sp>
      <p:sp>
        <p:nvSpPr>
          <p:cNvPr id="7" name="Platshållare för bild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E4D4F308-7D24-41C3-8963-CBACF05A0383}" type="slidenum">
              <a:rPr lang="sv-SE" smtClean="0"/>
              <a:pPr/>
              <a:t>‹#›</a:t>
            </a:fld>
            <a:endParaRPr lang="sv-SE"/>
          </a:p>
        </p:txBody>
      </p:sp>
      <p:pic>
        <p:nvPicPr>
          <p:cNvPr id="8" name="Picture 11" descr="OH_AK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72661" y="5833532"/>
            <a:ext cx="1080671" cy="688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Bildobjekt 8">
            <a:extLst>
              <a:ext uri="{FF2B5EF4-FFF2-40B4-BE49-F238E27FC236}">
                <a16:creationId xmlns:a16="http://schemas.microsoft.com/office/drawing/2014/main" id="{3DFFE9D8-D8D2-43E3-A8C5-603CAF061BA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07442" y="5833532"/>
            <a:ext cx="1116389" cy="705380"/>
          </a:xfrm>
          <a:prstGeom prst="rect">
            <a:avLst/>
          </a:prstGeom>
        </p:spPr>
      </p:pic>
    </p:spTree>
    <p:extLst>
      <p:ext uri="{BB962C8B-B14F-4D97-AF65-F5344CB8AC3E}">
        <p14:creationId xmlns:p14="http://schemas.microsoft.com/office/powerpoint/2010/main" val="39608427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normAutofit/>
          </a:bodyPr>
          <a:lstStyle>
            <a:lvl1pPr>
              <a:defRPr sz="3200" b="1">
                <a:latin typeface="Arial" panose="020B0604020202020204" pitchFamily="34" charset="0"/>
                <a:cs typeface="Arial" panose="020B0604020202020204" pitchFamily="34" charset="0"/>
              </a:defRPr>
            </a:lvl1pPr>
          </a:lstStyle>
          <a:p>
            <a:r>
              <a:rPr lang="sv-SE"/>
              <a:t>Klicka här för att ändra mall för rubrikformat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170F396-F8E4-4A4D-88B0-596158435797}" type="datetimeFigureOut">
              <a:rPr lang="sv-SE" smtClean="0"/>
              <a:pPr/>
              <a:t>2024-03-04</a:t>
            </a:fld>
            <a:endParaRPr lang="sv-SE"/>
          </a:p>
        </p:txBody>
      </p:sp>
      <p:sp>
        <p:nvSpPr>
          <p:cNvPr id="8" name="Platshållare för sidfo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sv-SE"/>
          </a:p>
        </p:txBody>
      </p:sp>
      <p:sp>
        <p:nvSpPr>
          <p:cNvPr id="9" name="Platshållare för bild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E4D4F308-7D24-41C3-8963-CBACF05A0383}" type="slidenum">
              <a:rPr lang="sv-SE" smtClean="0"/>
              <a:pPr/>
              <a:t>‹#›</a:t>
            </a:fld>
            <a:endParaRPr lang="sv-SE"/>
          </a:p>
        </p:txBody>
      </p:sp>
      <p:pic>
        <p:nvPicPr>
          <p:cNvPr id="10" name="Picture 11" descr="OH_AK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72661" y="5833532"/>
            <a:ext cx="1080671" cy="688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76540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lvl1pPr>
              <a:defRPr sz="3200" b="1">
                <a:solidFill>
                  <a:schemeClr val="tx1"/>
                </a:solidFill>
                <a:latin typeface="Arial" panose="020B0604020202020204" pitchFamily="34" charset="0"/>
                <a:cs typeface="Arial" panose="020B0604020202020204" pitchFamily="34" charset="0"/>
              </a:defRPr>
            </a:lvl1pPr>
          </a:lstStyle>
          <a:p>
            <a:r>
              <a:rPr lang="sv-SE"/>
              <a:t>Klicka här för att ändra mall för rubrikformat</a:t>
            </a:r>
          </a:p>
        </p:txBody>
      </p:sp>
      <p:sp>
        <p:nvSpPr>
          <p:cNvPr id="3" name="Platshållare för datum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170F396-F8E4-4A4D-88B0-596158435797}" type="datetimeFigureOut">
              <a:rPr lang="sv-SE" smtClean="0"/>
              <a:pPr/>
              <a:t>2024-03-04</a:t>
            </a:fld>
            <a:endParaRPr lang="sv-SE"/>
          </a:p>
        </p:txBody>
      </p:sp>
      <p:sp>
        <p:nvSpPr>
          <p:cNvPr id="4" name="Platshållare för sidfot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sv-SE"/>
          </a:p>
        </p:txBody>
      </p:sp>
      <p:sp>
        <p:nvSpPr>
          <p:cNvPr id="5" name="Platshållare för bildnumm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E4D4F308-7D24-41C3-8963-CBACF05A0383}" type="slidenum">
              <a:rPr lang="sv-SE" smtClean="0"/>
              <a:pPr/>
              <a:t>‹#›</a:t>
            </a:fld>
            <a:endParaRPr lang="sv-SE"/>
          </a:p>
        </p:txBody>
      </p:sp>
      <p:pic>
        <p:nvPicPr>
          <p:cNvPr id="6" name="Picture 11" descr="OH_AK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72661" y="5833532"/>
            <a:ext cx="1080671" cy="688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39808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170F396-F8E4-4A4D-88B0-596158435797}" type="datetimeFigureOut">
              <a:rPr lang="sv-SE" smtClean="0"/>
              <a:pPr/>
              <a:t>2024-03-04</a:t>
            </a:fld>
            <a:endParaRPr lang="sv-SE"/>
          </a:p>
        </p:txBody>
      </p:sp>
      <p:sp>
        <p:nvSpPr>
          <p:cNvPr id="3" name="Platshållare för sidfo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sv-SE"/>
          </a:p>
        </p:txBody>
      </p:sp>
      <p:sp>
        <p:nvSpPr>
          <p:cNvPr id="4" name="Platshållare för bild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E4D4F308-7D24-41C3-8963-CBACF05A0383}" type="slidenum">
              <a:rPr lang="sv-SE" smtClean="0"/>
              <a:pPr/>
              <a:t>‹#›</a:t>
            </a:fld>
            <a:endParaRPr lang="sv-SE"/>
          </a:p>
        </p:txBody>
      </p:sp>
      <p:pic>
        <p:nvPicPr>
          <p:cNvPr id="5" name="Picture 11" descr="OH_AK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72661" y="5833532"/>
            <a:ext cx="1080671" cy="688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2544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bild prickig bakgrund">
    <p:spTree>
      <p:nvGrpSpPr>
        <p:cNvPr id="1" name=""/>
        <p:cNvGrpSpPr/>
        <p:nvPr/>
      </p:nvGrpSpPr>
      <p:grpSpPr>
        <a:xfrm>
          <a:off x="0" y="0"/>
          <a:ext cx="0" cy="0"/>
          <a:chOff x="0" y="0"/>
          <a:chExt cx="0" cy="0"/>
        </a:xfrm>
      </p:grpSpPr>
      <p:pic>
        <p:nvPicPr>
          <p:cNvPr id="40" name="Bildobjekt 39" descr="En bild som visar gata, sida, stor, vit&#10;&#10;Automatiskt genererad beskrivning">
            <a:extLst>
              <a:ext uri="{FF2B5EF4-FFF2-40B4-BE49-F238E27FC236}">
                <a16:creationId xmlns:a16="http://schemas.microsoft.com/office/drawing/2014/main" id="{F23AC248-5628-46B7-9EB0-FDF9F405B8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821"/>
            <a:ext cx="12268036" cy="6900770"/>
          </a:xfrm>
          <a:prstGeom prst="rect">
            <a:avLst/>
          </a:prstGeom>
        </p:spPr>
      </p:pic>
      <p:sp>
        <p:nvSpPr>
          <p:cNvPr id="4" name="Platshållare för datum 3"/>
          <p:cNvSpPr>
            <a:spLocks noGrp="1"/>
          </p:cNvSpPr>
          <p:nvPr>
            <p:ph type="dt" sz="half" idx="10"/>
          </p:nvPr>
        </p:nvSpPr>
        <p:spPr/>
        <p:txBody>
          <a:bodyPr/>
          <a:lstStyle/>
          <a:p>
            <a:fld id="{9170F396-F8E4-4A4D-88B0-596158435797}" type="datetimeFigureOut">
              <a:rPr lang="sv-SE" smtClean="0"/>
              <a:t>2024-03-04</a:t>
            </a:fld>
            <a:endParaRPr lang="sv-SE"/>
          </a:p>
        </p:txBody>
      </p:sp>
      <p:sp>
        <p:nvSpPr>
          <p:cNvPr id="5" name="Platshållare för sidfot 4"/>
          <p:cNvSpPr>
            <a:spLocks noGrp="1"/>
          </p:cNvSpPr>
          <p:nvPr>
            <p:ph type="ftr" sz="quarter" idx="11"/>
          </p:nvPr>
        </p:nvSpPr>
        <p:spPr/>
        <p:txBody>
          <a:bodyPr/>
          <a:lstStyle/>
          <a:p>
            <a:endParaRPr lang="sv-SE"/>
          </a:p>
        </p:txBody>
      </p:sp>
      <p:pic>
        <p:nvPicPr>
          <p:cNvPr id="7" name="Bildobjekt 6"/>
          <p:cNvPicPr>
            <a:picLocks noChangeAspect="1"/>
          </p:cNvPicPr>
          <p:nvPr userDrawn="1"/>
        </p:nvPicPr>
        <p:blipFill>
          <a:blip r:embed="rId3"/>
          <a:stretch>
            <a:fillRect/>
          </a:stretch>
        </p:blipFill>
        <p:spPr>
          <a:xfrm>
            <a:off x="10548687" y="6403769"/>
            <a:ext cx="1170000" cy="78750"/>
          </a:xfrm>
          <a:prstGeom prst="rect">
            <a:avLst/>
          </a:prstGeom>
        </p:spPr>
      </p:pic>
      <p:sp>
        <p:nvSpPr>
          <p:cNvPr id="2" name="Rubrik 1"/>
          <p:cNvSpPr>
            <a:spLocks noGrp="1"/>
          </p:cNvSpPr>
          <p:nvPr>
            <p:ph type="ctrTitle"/>
          </p:nvPr>
        </p:nvSpPr>
        <p:spPr>
          <a:xfrm>
            <a:off x="1524000" y="1122363"/>
            <a:ext cx="9144000" cy="2387600"/>
          </a:xfrm>
        </p:spPr>
        <p:txBody>
          <a:bodyPr anchor="b">
            <a:noAutofit/>
          </a:bodyPr>
          <a:lstStyle>
            <a:lvl1pPr algn="ctr">
              <a:defRPr sz="4000" b="1">
                <a:solidFill>
                  <a:srgbClr val="005FAB"/>
                </a:solidFill>
                <a:latin typeface="Arial" panose="020B0604020202020204" pitchFamily="34" charset="0"/>
                <a:cs typeface="Arial" panose="020B0604020202020204" pitchFamily="34" charset="0"/>
              </a:defRPr>
            </a:lvl1pPr>
          </a:lstStyle>
          <a:p>
            <a:r>
              <a:rPr lang="sv-SE"/>
              <a:t>Klicka här för att ändra mall för rubrikformat</a:t>
            </a:r>
            <a:endParaRPr lang="sv-SE" dirty="0"/>
          </a:p>
        </p:txBody>
      </p:sp>
      <p:sp>
        <p:nvSpPr>
          <p:cNvPr id="3" name="Underrubrik 2"/>
          <p:cNvSpPr>
            <a:spLocks noGrp="1"/>
          </p:cNvSpPr>
          <p:nvPr>
            <p:ph type="subTitle" idx="1"/>
          </p:nvPr>
        </p:nvSpPr>
        <p:spPr>
          <a:xfrm>
            <a:off x="1524000" y="3602038"/>
            <a:ext cx="9144000" cy="1655762"/>
          </a:xfrm>
        </p:spPr>
        <p:txBody>
          <a:bodyPr>
            <a:noAutofit/>
          </a:bodyPr>
          <a:lstStyle>
            <a:lvl1pPr marL="0" indent="0" algn="ctr">
              <a:buNone/>
              <a:defRPr sz="240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9" name="Bildobjekt 8">
            <a:extLst>
              <a:ext uri="{FF2B5EF4-FFF2-40B4-BE49-F238E27FC236}">
                <a16:creationId xmlns:a16="http://schemas.microsoft.com/office/drawing/2014/main" id="{FB84CCBC-D7BB-4787-A653-254BBBF65AC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2956" y="503647"/>
            <a:ext cx="1667005" cy="1053282"/>
          </a:xfrm>
          <a:prstGeom prst="rect">
            <a:avLst/>
          </a:prstGeom>
        </p:spPr>
      </p:pic>
    </p:spTree>
    <p:extLst>
      <p:ext uri="{BB962C8B-B14F-4D97-AF65-F5344CB8AC3E}">
        <p14:creationId xmlns:p14="http://schemas.microsoft.com/office/powerpoint/2010/main" val="32872785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sv-SE"/>
              <a:t>Klicka här för att ändra mall för rubrikformat</a:t>
            </a:r>
          </a:p>
        </p:txBody>
      </p:sp>
      <p:sp>
        <p:nvSpPr>
          <p:cNvPr id="3" name="Platshållare för innehåll 2"/>
          <p:cNvSpPr>
            <a:spLocks noGrp="1"/>
          </p:cNvSpPr>
          <p:nvPr>
            <p:ph idx="1"/>
          </p:nvPr>
        </p:nvSpPr>
        <p:spPr>
          <a:xfrm>
            <a:off x="5183188" y="987425"/>
            <a:ext cx="6172200" cy="4873625"/>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170F396-F8E4-4A4D-88B0-596158435797}" type="datetimeFigureOut">
              <a:rPr lang="sv-SE" smtClean="0"/>
              <a:pPr/>
              <a:t>2024-03-04</a:t>
            </a:fld>
            <a:endParaRPr lang="sv-SE"/>
          </a:p>
        </p:txBody>
      </p:sp>
      <p:sp>
        <p:nvSpPr>
          <p:cNvPr id="6" name="Platshållare för sidfo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sv-SE"/>
          </a:p>
        </p:txBody>
      </p:sp>
      <p:sp>
        <p:nvSpPr>
          <p:cNvPr id="7" name="Platshållare för bild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E4D4F308-7D24-41C3-8963-CBACF05A0383}" type="slidenum">
              <a:rPr lang="sv-SE" smtClean="0"/>
              <a:pPr/>
              <a:t>‹#›</a:t>
            </a:fld>
            <a:endParaRPr lang="sv-SE"/>
          </a:p>
        </p:txBody>
      </p:sp>
      <p:pic>
        <p:nvPicPr>
          <p:cNvPr id="8" name="Picture 11" descr="OH_AK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72661" y="5833532"/>
            <a:ext cx="1080671" cy="688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86223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sv-SE"/>
              <a:t>Klicka här för att ändra mall för rubrikformat</a:t>
            </a:r>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170F396-F8E4-4A4D-88B0-596158435797}" type="datetimeFigureOut">
              <a:rPr lang="sv-SE" smtClean="0"/>
              <a:pPr/>
              <a:t>2024-03-04</a:t>
            </a:fld>
            <a:endParaRPr lang="sv-SE"/>
          </a:p>
        </p:txBody>
      </p:sp>
      <p:sp>
        <p:nvSpPr>
          <p:cNvPr id="6" name="Platshållare för sidfo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sv-SE"/>
          </a:p>
        </p:txBody>
      </p:sp>
      <p:sp>
        <p:nvSpPr>
          <p:cNvPr id="7" name="Platshållare för bild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E4D4F308-7D24-41C3-8963-CBACF05A0383}" type="slidenum">
              <a:rPr lang="sv-SE" smtClean="0"/>
              <a:pPr/>
              <a:t>‹#›</a:t>
            </a:fld>
            <a:endParaRPr lang="sv-SE"/>
          </a:p>
        </p:txBody>
      </p:sp>
      <p:pic>
        <p:nvPicPr>
          <p:cNvPr id="8" name="Picture 11" descr="OH_AK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72661" y="5833532"/>
            <a:ext cx="1080671" cy="688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59711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170F396-F8E4-4A4D-88B0-596158435797}" type="datetimeFigureOut">
              <a:rPr lang="sv-SE" smtClean="0"/>
              <a:pPr/>
              <a:t>2024-03-04</a:t>
            </a:fld>
            <a:endParaRPr lang="sv-SE"/>
          </a:p>
        </p:txBody>
      </p:sp>
      <p:sp>
        <p:nvSpPr>
          <p:cNvPr id="5" name="Platshållare för sidfo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sv-SE"/>
          </a:p>
        </p:txBody>
      </p:sp>
      <p:sp>
        <p:nvSpPr>
          <p:cNvPr id="6" name="Platshållare för bild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E4D4F308-7D24-41C3-8963-CBACF05A0383}" type="slidenum">
              <a:rPr lang="sv-SE" smtClean="0"/>
              <a:pPr/>
              <a:t>‹#›</a:t>
            </a:fld>
            <a:endParaRPr lang="sv-SE"/>
          </a:p>
        </p:txBody>
      </p:sp>
      <p:pic>
        <p:nvPicPr>
          <p:cNvPr id="7" name="Picture 11" descr="OH_AK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72661" y="5833532"/>
            <a:ext cx="1080671" cy="688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1473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lvl1pPr>
              <a:defRPr>
                <a:latin typeface="Arial" panose="020B0604020202020204" pitchFamily="34" charset="0"/>
                <a:cs typeface="Arial" panose="020B0604020202020204" pitchFamily="34" charset="0"/>
              </a:defRPr>
            </a:lvl1pPr>
          </a:lstStyle>
          <a:p>
            <a:r>
              <a:rPr lang="sv-SE"/>
              <a:t>Klicka här för att ändra mall för rubrikformat</a:t>
            </a:r>
          </a:p>
        </p:txBody>
      </p:sp>
      <p:sp>
        <p:nvSpPr>
          <p:cNvPr id="3" name="Platshållare för lodrät text 2"/>
          <p:cNvSpPr>
            <a:spLocks noGrp="1"/>
          </p:cNvSpPr>
          <p:nvPr>
            <p:ph type="body" orient="vert" idx="1"/>
          </p:nvPr>
        </p:nvSpPr>
        <p:spPr>
          <a:xfrm>
            <a:off x="838200" y="365125"/>
            <a:ext cx="7734300" cy="5811838"/>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170F396-F8E4-4A4D-88B0-596158435797}" type="datetimeFigureOut">
              <a:rPr lang="sv-SE" smtClean="0"/>
              <a:pPr/>
              <a:t>2024-03-04</a:t>
            </a:fld>
            <a:endParaRPr lang="sv-SE"/>
          </a:p>
        </p:txBody>
      </p:sp>
      <p:sp>
        <p:nvSpPr>
          <p:cNvPr id="5" name="Platshållare för sidfo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sv-SE"/>
          </a:p>
        </p:txBody>
      </p:sp>
      <p:sp>
        <p:nvSpPr>
          <p:cNvPr id="6" name="Platshållare för bild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E4D4F308-7D24-41C3-8963-CBACF05A0383}" type="slidenum">
              <a:rPr lang="sv-SE" smtClean="0"/>
              <a:pPr/>
              <a:t>‹#›</a:t>
            </a:fld>
            <a:endParaRPr lang="sv-SE"/>
          </a:p>
        </p:txBody>
      </p:sp>
      <p:pic>
        <p:nvPicPr>
          <p:cNvPr id="7" name="Picture 11" descr="OH_AK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72661" y="5833532"/>
            <a:ext cx="1080671" cy="688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39347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ext blå bakgrun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lvl1pPr>
              <a:defRPr sz="4000" b="1">
                <a:solidFill>
                  <a:srgbClr val="005FAB"/>
                </a:solidFill>
                <a:latin typeface="Arial" panose="020B0604020202020204" pitchFamily="34" charset="0"/>
                <a:cs typeface="Arial" panose="020B0604020202020204" pitchFamily="34" charset="0"/>
              </a:defRPr>
            </a:lvl1pPr>
          </a:lstStyle>
          <a:p>
            <a:r>
              <a:rPr lang="sv-SE"/>
              <a:t>Klicka här för att ändra mall för rubrikformat</a:t>
            </a:r>
            <a:endParaRPr lang="sv-SE" dirty="0"/>
          </a:p>
        </p:txBody>
      </p:sp>
      <p:sp>
        <p:nvSpPr>
          <p:cNvPr id="3" name="Platshållare för innehåll 2"/>
          <p:cNvSpPr>
            <a:spLocks noGrp="1"/>
          </p:cNvSpPr>
          <p:nvPr>
            <p:ph idx="1"/>
          </p:nvPr>
        </p:nvSpPr>
        <p:spPr/>
        <p:txBody>
          <a:bodyPr>
            <a:noAutofit/>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170F396-F8E4-4A4D-88B0-596158435797}" type="datetimeFigureOut">
              <a:rPr lang="sv-SE" smtClean="0"/>
              <a:pPr/>
              <a:t>2024-03-04</a:t>
            </a:fld>
            <a:endParaRPr lang="sv-SE"/>
          </a:p>
        </p:txBody>
      </p:sp>
      <p:sp>
        <p:nvSpPr>
          <p:cNvPr id="5" name="Platshållare för sidfo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sv-SE"/>
          </a:p>
        </p:txBody>
      </p:sp>
      <p:pic>
        <p:nvPicPr>
          <p:cNvPr id="7" name="Bildobjekt 6">
            <a:extLst>
              <a:ext uri="{FF2B5EF4-FFF2-40B4-BE49-F238E27FC236}">
                <a16:creationId xmlns:a16="http://schemas.microsoft.com/office/drawing/2014/main" id="{1D5E7CD4-9E61-421C-B77C-C013AF15617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07442" y="5833532"/>
            <a:ext cx="1116389" cy="705380"/>
          </a:xfrm>
          <a:prstGeom prst="rect">
            <a:avLst/>
          </a:prstGeom>
        </p:spPr>
      </p:pic>
    </p:spTree>
    <p:extLst>
      <p:ext uri="{BB962C8B-B14F-4D97-AF65-F5344CB8AC3E}">
        <p14:creationId xmlns:p14="http://schemas.microsoft.com/office/powerpoint/2010/main" val="3952012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ext">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lvl1pPr>
              <a:defRPr sz="4000" b="1">
                <a:solidFill>
                  <a:srgbClr val="005FAB"/>
                </a:solidFill>
                <a:latin typeface="Arial" panose="020B0604020202020204" pitchFamily="34" charset="0"/>
                <a:cs typeface="Arial" panose="020B0604020202020204" pitchFamily="34" charset="0"/>
              </a:defRPr>
            </a:lvl1pPr>
          </a:lstStyle>
          <a:p>
            <a:r>
              <a:rPr lang="sv-SE"/>
              <a:t>Klicka här för att ändra mall för rubrikformat</a:t>
            </a:r>
            <a:endParaRPr lang="sv-SE" dirty="0"/>
          </a:p>
        </p:txBody>
      </p:sp>
      <p:sp>
        <p:nvSpPr>
          <p:cNvPr id="3" name="Platshållare för innehåll 2"/>
          <p:cNvSpPr>
            <a:spLocks noGrp="1"/>
          </p:cNvSpPr>
          <p:nvPr>
            <p:ph idx="1"/>
          </p:nvPr>
        </p:nvSpPr>
        <p:spPr/>
        <p:txBody>
          <a:bodyPr>
            <a:noAutofit/>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170F396-F8E4-4A4D-88B0-596158435797}" type="datetimeFigureOut">
              <a:rPr lang="sv-SE" smtClean="0"/>
              <a:pPr/>
              <a:t>2024-03-04</a:t>
            </a:fld>
            <a:endParaRPr lang="sv-SE"/>
          </a:p>
        </p:txBody>
      </p:sp>
      <p:sp>
        <p:nvSpPr>
          <p:cNvPr id="5" name="Platshållare för sidfo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sv-SE"/>
          </a:p>
        </p:txBody>
      </p:sp>
      <p:pic>
        <p:nvPicPr>
          <p:cNvPr id="7" name="Bildobjekt 6">
            <a:extLst>
              <a:ext uri="{FF2B5EF4-FFF2-40B4-BE49-F238E27FC236}">
                <a16:creationId xmlns:a16="http://schemas.microsoft.com/office/drawing/2014/main" id="{1D5E7CD4-9E61-421C-B77C-C013AF15617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07442" y="5833532"/>
            <a:ext cx="1116389" cy="705380"/>
          </a:xfrm>
          <a:prstGeom prst="rect">
            <a:avLst/>
          </a:prstGeom>
        </p:spPr>
      </p:pic>
    </p:spTree>
    <p:extLst>
      <p:ext uri="{BB962C8B-B14F-4D97-AF65-F5344CB8AC3E}">
        <p14:creationId xmlns:p14="http://schemas.microsoft.com/office/powerpoint/2010/main" val="3952012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ext med prickig bakgrund">
    <p:spTree>
      <p:nvGrpSpPr>
        <p:cNvPr id="1" name=""/>
        <p:cNvGrpSpPr/>
        <p:nvPr/>
      </p:nvGrpSpPr>
      <p:grpSpPr>
        <a:xfrm>
          <a:off x="0" y="0"/>
          <a:ext cx="0" cy="0"/>
          <a:chOff x="0" y="0"/>
          <a:chExt cx="0" cy="0"/>
        </a:xfrm>
      </p:grpSpPr>
      <p:pic>
        <p:nvPicPr>
          <p:cNvPr id="8" name="Bildobjekt 7" descr="En bild som visar gata, sida, stor, vit&#10;&#10;Automatiskt genererad beskrivning">
            <a:extLst>
              <a:ext uri="{FF2B5EF4-FFF2-40B4-BE49-F238E27FC236}">
                <a16:creationId xmlns:a16="http://schemas.microsoft.com/office/drawing/2014/main" id="{C3FC9981-FE28-41D5-BD0A-D4302CA19DB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20" b="-624"/>
          <a:stretch/>
        </p:blipFill>
        <p:spPr>
          <a:xfrm>
            <a:off x="0" y="-2821"/>
            <a:ext cx="12192000" cy="6900770"/>
          </a:xfrm>
          <a:prstGeom prst="rect">
            <a:avLst/>
          </a:prstGeom>
        </p:spPr>
      </p:pic>
      <p:sp>
        <p:nvSpPr>
          <p:cNvPr id="2" name="Rubrik 1"/>
          <p:cNvSpPr>
            <a:spLocks noGrp="1"/>
          </p:cNvSpPr>
          <p:nvPr>
            <p:ph type="title"/>
          </p:nvPr>
        </p:nvSpPr>
        <p:spPr/>
        <p:txBody>
          <a:bodyPr>
            <a:normAutofit/>
          </a:bodyPr>
          <a:lstStyle>
            <a:lvl1pPr>
              <a:defRPr sz="4000" b="1">
                <a:solidFill>
                  <a:srgbClr val="005FAB"/>
                </a:solidFill>
                <a:latin typeface="Arial" panose="020B0604020202020204" pitchFamily="34" charset="0"/>
                <a:cs typeface="Arial" panose="020B0604020202020204" pitchFamily="34" charset="0"/>
              </a:defRPr>
            </a:lvl1pPr>
          </a:lstStyle>
          <a:p>
            <a:r>
              <a:rPr lang="sv-SE"/>
              <a:t>Klicka här för att ändra mall för rubrikformat</a:t>
            </a:r>
            <a:endParaRPr lang="sv-SE" dirty="0"/>
          </a:p>
        </p:txBody>
      </p:sp>
      <p:sp>
        <p:nvSpPr>
          <p:cNvPr id="3" name="Platshållare för innehåll 2"/>
          <p:cNvSpPr>
            <a:spLocks noGrp="1"/>
          </p:cNvSpPr>
          <p:nvPr>
            <p:ph idx="1"/>
          </p:nvPr>
        </p:nvSpPr>
        <p:spPr/>
        <p:txBody>
          <a:bodyPr>
            <a:noAutofit/>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170F396-F8E4-4A4D-88B0-596158435797}" type="datetimeFigureOut">
              <a:rPr lang="sv-SE" smtClean="0"/>
              <a:pPr/>
              <a:t>2024-03-04</a:t>
            </a:fld>
            <a:endParaRPr lang="sv-SE"/>
          </a:p>
        </p:txBody>
      </p:sp>
      <p:sp>
        <p:nvSpPr>
          <p:cNvPr id="5" name="Platshållare för sidfo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sv-SE"/>
          </a:p>
        </p:txBody>
      </p:sp>
      <p:pic>
        <p:nvPicPr>
          <p:cNvPr id="7" name="Bildobjekt 6">
            <a:extLst>
              <a:ext uri="{FF2B5EF4-FFF2-40B4-BE49-F238E27FC236}">
                <a16:creationId xmlns:a16="http://schemas.microsoft.com/office/drawing/2014/main" id="{1D5E7CD4-9E61-421C-B77C-C013AF15617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07442" y="5833532"/>
            <a:ext cx="1116389" cy="705380"/>
          </a:xfrm>
          <a:prstGeom prst="rect">
            <a:avLst/>
          </a:prstGeom>
        </p:spPr>
      </p:pic>
    </p:spTree>
    <p:extLst>
      <p:ext uri="{BB962C8B-B14F-4D97-AF65-F5344CB8AC3E}">
        <p14:creationId xmlns:p14="http://schemas.microsoft.com/office/powerpoint/2010/main" val="2085769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38200" y="365125"/>
            <a:ext cx="6876495" cy="1325563"/>
          </a:xfrm>
        </p:spPr>
        <p:txBody>
          <a:bodyPr>
            <a:normAutofit/>
          </a:bodyPr>
          <a:lstStyle>
            <a:lvl1pPr>
              <a:defRPr sz="4000" b="1">
                <a:solidFill>
                  <a:srgbClr val="005FAB"/>
                </a:solidFill>
                <a:latin typeface="Arial" panose="020B0604020202020204" pitchFamily="34" charset="0"/>
                <a:cs typeface="Arial" panose="020B0604020202020204" pitchFamily="34" charset="0"/>
              </a:defRPr>
            </a:lvl1pPr>
          </a:lstStyle>
          <a:p>
            <a:r>
              <a:rPr lang="sv-SE"/>
              <a:t>Klicka här för att ändra mall för rubrikformat</a:t>
            </a:r>
            <a:endParaRPr lang="sv-SE" dirty="0"/>
          </a:p>
        </p:txBody>
      </p:sp>
      <p:sp>
        <p:nvSpPr>
          <p:cNvPr id="3" name="Platshållare för innehåll 2"/>
          <p:cNvSpPr>
            <a:spLocks noGrp="1"/>
          </p:cNvSpPr>
          <p:nvPr>
            <p:ph idx="1"/>
          </p:nvPr>
        </p:nvSpPr>
        <p:spPr>
          <a:xfrm>
            <a:off x="838200" y="1825625"/>
            <a:ext cx="6876495" cy="4351338"/>
          </a:xfrm>
        </p:spPr>
        <p:txBody>
          <a:bodyPr>
            <a:noAutofit/>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170F396-F8E4-4A4D-88B0-596158435797}" type="datetimeFigureOut">
              <a:rPr lang="sv-SE" smtClean="0"/>
              <a:pPr/>
              <a:t>2024-03-04</a:t>
            </a:fld>
            <a:endParaRPr lang="sv-SE"/>
          </a:p>
        </p:txBody>
      </p:sp>
      <p:sp>
        <p:nvSpPr>
          <p:cNvPr id="5" name="Platshållare för sidfo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sv-SE"/>
          </a:p>
        </p:txBody>
      </p:sp>
      <p:pic>
        <p:nvPicPr>
          <p:cNvPr id="7" name="Bildobjekt 6">
            <a:extLst>
              <a:ext uri="{FF2B5EF4-FFF2-40B4-BE49-F238E27FC236}">
                <a16:creationId xmlns:a16="http://schemas.microsoft.com/office/drawing/2014/main" id="{1D5E7CD4-9E61-421C-B77C-C013AF15617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07442" y="5833532"/>
            <a:ext cx="1116389" cy="705380"/>
          </a:xfrm>
          <a:prstGeom prst="rect">
            <a:avLst/>
          </a:prstGeom>
        </p:spPr>
      </p:pic>
      <p:sp>
        <p:nvSpPr>
          <p:cNvPr id="8" name="Platshållare för bild 7">
            <a:extLst>
              <a:ext uri="{FF2B5EF4-FFF2-40B4-BE49-F238E27FC236}">
                <a16:creationId xmlns:a16="http://schemas.microsoft.com/office/drawing/2014/main" id="{1B0C348E-8177-49B3-A568-F98AC9279A8A}"/>
              </a:ext>
            </a:extLst>
          </p:cNvPr>
          <p:cNvSpPr>
            <a:spLocks noGrp="1"/>
          </p:cNvSpPr>
          <p:nvPr>
            <p:ph type="pic" sz="quarter" idx="12" hasCustomPrompt="1"/>
          </p:nvPr>
        </p:nvSpPr>
        <p:spPr>
          <a:xfrm>
            <a:off x="7865616" y="0"/>
            <a:ext cx="4326384" cy="6858000"/>
          </a:xfrm>
        </p:spPr>
        <p:txBody>
          <a:bodyPr/>
          <a:lstStyle>
            <a:lvl1pPr>
              <a:defRPr/>
            </a:lvl1pPr>
          </a:lstStyle>
          <a:p>
            <a:r>
              <a:rPr lang="sv-SE" dirty="0"/>
              <a:t>Klicka här för att lägga till bild</a:t>
            </a:r>
          </a:p>
        </p:txBody>
      </p:sp>
    </p:spTree>
    <p:extLst>
      <p:ext uri="{BB962C8B-B14F-4D97-AF65-F5344CB8AC3E}">
        <p14:creationId xmlns:p14="http://schemas.microsoft.com/office/powerpoint/2010/main" val="3465442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och bild, prickig bakgrund">
    <p:spTree>
      <p:nvGrpSpPr>
        <p:cNvPr id="1" name=""/>
        <p:cNvGrpSpPr/>
        <p:nvPr/>
      </p:nvGrpSpPr>
      <p:grpSpPr>
        <a:xfrm>
          <a:off x="0" y="0"/>
          <a:ext cx="0" cy="0"/>
          <a:chOff x="0" y="0"/>
          <a:chExt cx="0" cy="0"/>
        </a:xfrm>
      </p:grpSpPr>
      <p:pic>
        <p:nvPicPr>
          <p:cNvPr id="9" name="Bildobjekt 8" descr="En bild som visar gata, sida, stor, vit&#10;&#10;Automatiskt genererad beskrivning">
            <a:extLst>
              <a:ext uri="{FF2B5EF4-FFF2-40B4-BE49-F238E27FC236}">
                <a16:creationId xmlns:a16="http://schemas.microsoft.com/office/drawing/2014/main" id="{CB507BD6-CAE9-4EE1-ABBD-3833D1785BD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20" b="-624"/>
          <a:stretch/>
        </p:blipFill>
        <p:spPr>
          <a:xfrm>
            <a:off x="0" y="-2821"/>
            <a:ext cx="12192000" cy="6900770"/>
          </a:xfrm>
          <a:prstGeom prst="rect">
            <a:avLst/>
          </a:prstGeom>
        </p:spPr>
      </p:pic>
      <p:sp>
        <p:nvSpPr>
          <p:cNvPr id="2" name="Rubrik 1"/>
          <p:cNvSpPr>
            <a:spLocks noGrp="1"/>
          </p:cNvSpPr>
          <p:nvPr>
            <p:ph type="title"/>
          </p:nvPr>
        </p:nvSpPr>
        <p:spPr>
          <a:xfrm>
            <a:off x="838200" y="365125"/>
            <a:ext cx="6876495" cy="1325563"/>
          </a:xfrm>
        </p:spPr>
        <p:txBody>
          <a:bodyPr>
            <a:normAutofit/>
          </a:bodyPr>
          <a:lstStyle>
            <a:lvl1pPr>
              <a:defRPr sz="4000" b="1">
                <a:solidFill>
                  <a:srgbClr val="005FAB"/>
                </a:solidFill>
                <a:latin typeface="Arial" panose="020B0604020202020204" pitchFamily="34" charset="0"/>
                <a:cs typeface="Arial" panose="020B0604020202020204" pitchFamily="34" charset="0"/>
              </a:defRPr>
            </a:lvl1pPr>
          </a:lstStyle>
          <a:p>
            <a:r>
              <a:rPr lang="sv-SE"/>
              <a:t>Klicka här för att ändra mall för rubrikformat</a:t>
            </a:r>
            <a:endParaRPr lang="sv-SE" dirty="0"/>
          </a:p>
        </p:txBody>
      </p:sp>
      <p:sp>
        <p:nvSpPr>
          <p:cNvPr id="3" name="Platshållare för innehåll 2"/>
          <p:cNvSpPr>
            <a:spLocks noGrp="1"/>
          </p:cNvSpPr>
          <p:nvPr>
            <p:ph idx="1"/>
          </p:nvPr>
        </p:nvSpPr>
        <p:spPr>
          <a:xfrm>
            <a:off x="838200" y="1825625"/>
            <a:ext cx="6876495" cy="4351338"/>
          </a:xfrm>
        </p:spPr>
        <p:txBody>
          <a:bodyPr>
            <a:noAutofit/>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170F396-F8E4-4A4D-88B0-596158435797}" type="datetimeFigureOut">
              <a:rPr lang="sv-SE" smtClean="0"/>
              <a:pPr/>
              <a:t>2024-03-04</a:t>
            </a:fld>
            <a:endParaRPr lang="sv-SE"/>
          </a:p>
        </p:txBody>
      </p:sp>
      <p:sp>
        <p:nvSpPr>
          <p:cNvPr id="5" name="Platshållare för sidfo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sv-SE"/>
          </a:p>
        </p:txBody>
      </p:sp>
      <p:sp>
        <p:nvSpPr>
          <p:cNvPr id="8" name="Platshållare för bild 7">
            <a:extLst>
              <a:ext uri="{FF2B5EF4-FFF2-40B4-BE49-F238E27FC236}">
                <a16:creationId xmlns:a16="http://schemas.microsoft.com/office/drawing/2014/main" id="{1B0C348E-8177-49B3-A568-F98AC9279A8A}"/>
              </a:ext>
            </a:extLst>
          </p:cNvPr>
          <p:cNvSpPr>
            <a:spLocks noGrp="1"/>
          </p:cNvSpPr>
          <p:nvPr>
            <p:ph type="pic" sz="quarter" idx="12" hasCustomPrompt="1"/>
          </p:nvPr>
        </p:nvSpPr>
        <p:spPr>
          <a:xfrm>
            <a:off x="7865616" y="1"/>
            <a:ext cx="4326384" cy="6858000"/>
          </a:xfrm>
        </p:spPr>
        <p:txBody>
          <a:bodyPr/>
          <a:lstStyle>
            <a:lvl1pPr>
              <a:defRPr/>
            </a:lvl1pPr>
          </a:lstStyle>
          <a:p>
            <a:r>
              <a:rPr lang="sv-SE" dirty="0"/>
              <a:t>Klicka här för att lägga till bild</a:t>
            </a:r>
          </a:p>
        </p:txBody>
      </p:sp>
      <p:pic>
        <p:nvPicPr>
          <p:cNvPr id="7" name="Bildobjekt 6">
            <a:extLst>
              <a:ext uri="{FF2B5EF4-FFF2-40B4-BE49-F238E27FC236}">
                <a16:creationId xmlns:a16="http://schemas.microsoft.com/office/drawing/2014/main" id="{1D5E7CD4-9E61-421C-B77C-C013AF15617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07442" y="5833532"/>
            <a:ext cx="1116389" cy="705380"/>
          </a:xfrm>
          <a:prstGeom prst="rect">
            <a:avLst/>
          </a:prstGeom>
        </p:spPr>
      </p:pic>
    </p:spTree>
    <p:extLst>
      <p:ext uri="{BB962C8B-B14F-4D97-AF65-F5344CB8AC3E}">
        <p14:creationId xmlns:p14="http://schemas.microsoft.com/office/powerpoint/2010/main" val="3033412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och illustration">
    <p:spTree>
      <p:nvGrpSpPr>
        <p:cNvPr id="1" name=""/>
        <p:cNvGrpSpPr/>
        <p:nvPr/>
      </p:nvGrpSpPr>
      <p:grpSpPr>
        <a:xfrm>
          <a:off x="0" y="0"/>
          <a:ext cx="0" cy="0"/>
          <a:chOff x="0" y="0"/>
          <a:chExt cx="0" cy="0"/>
        </a:xfrm>
      </p:grpSpPr>
      <p:sp>
        <p:nvSpPr>
          <p:cNvPr id="2" name="Rubrik 1"/>
          <p:cNvSpPr>
            <a:spLocks noGrp="1"/>
          </p:cNvSpPr>
          <p:nvPr>
            <p:ph type="title"/>
          </p:nvPr>
        </p:nvSpPr>
        <p:spPr>
          <a:xfrm>
            <a:off x="838200" y="365125"/>
            <a:ext cx="10515600" cy="1325563"/>
          </a:xfrm>
        </p:spPr>
        <p:txBody>
          <a:bodyPr>
            <a:normAutofit/>
          </a:bodyPr>
          <a:lstStyle>
            <a:lvl1pPr>
              <a:defRPr sz="4000" b="1">
                <a:solidFill>
                  <a:srgbClr val="005FAB"/>
                </a:solidFill>
                <a:latin typeface="Arial" panose="020B0604020202020204" pitchFamily="34" charset="0"/>
                <a:cs typeface="Arial" panose="020B0604020202020204" pitchFamily="34" charset="0"/>
              </a:defRPr>
            </a:lvl1pPr>
          </a:lstStyle>
          <a:p>
            <a:r>
              <a:rPr lang="sv-SE"/>
              <a:t>Klicka här för att ändra mall för rubrikformat</a:t>
            </a:r>
            <a:endParaRPr lang="sv-SE" dirty="0"/>
          </a:p>
        </p:txBody>
      </p:sp>
      <p:sp>
        <p:nvSpPr>
          <p:cNvPr id="3" name="Platshållare för innehåll 2"/>
          <p:cNvSpPr>
            <a:spLocks noGrp="1"/>
          </p:cNvSpPr>
          <p:nvPr>
            <p:ph idx="1"/>
          </p:nvPr>
        </p:nvSpPr>
        <p:spPr>
          <a:xfrm>
            <a:off x="838200" y="1825625"/>
            <a:ext cx="10515600" cy="2781886"/>
          </a:xfrm>
        </p:spPr>
        <p:txBody>
          <a:bodyPr>
            <a:noAutofit/>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170F396-F8E4-4A4D-88B0-596158435797}" type="datetimeFigureOut">
              <a:rPr lang="sv-SE" smtClean="0"/>
              <a:pPr/>
              <a:t>2024-03-04</a:t>
            </a:fld>
            <a:endParaRPr lang="sv-SE"/>
          </a:p>
        </p:txBody>
      </p:sp>
      <p:sp>
        <p:nvSpPr>
          <p:cNvPr id="5" name="Platshållare för sidfo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sv-SE"/>
          </a:p>
        </p:txBody>
      </p:sp>
      <p:pic>
        <p:nvPicPr>
          <p:cNvPr id="7" name="Bildobjekt 6">
            <a:extLst>
              <a:ext uri="{FF2B5EF4-FFF2-40B4-BE49-F238E27FC236}">
                <a16:creationId xmlns:a16="http://schemas.microsoft.com/office/drawing/2014/main" id="{1D5E7CD4-9E61-421C-B77C-C013AF15617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07442" y="5833532"/>
            <a:ext cx="1116389" cy="705380"/>
          </a:xfrm>
          <a:prstGeom prst="rect">
            <a:avLst/>
          </a:prstGeom>
        </p:spPr>
      </p:pic>
      <p:sp>
        <p:nvSpPr>
          <p:cNvPr id="9" name="Platshållare för innehåll 8">
            <a:extLst>
              <a:ext uri="{FF2B5EF4-FFF2-40B4-BE49-F238E27FC236}">
                <a16:creationId xmlns:a16="http://schemas.microsoft.com/office/drawing/2014/main" id="{28B9AE27-E0F1-44F4-8E99-713BF1F132EC}"/>
              </a:ext>
            </a:extLst>
          </p:cNvPr>
          <p:cNvSpPr>
            <a:spLocks noGrp="1"/>
          </p:cNvSpPr>
          <p:nvPr>
            <p:ph sz="quarter" idx="13" hasCustomPrompt="1"/>
          </p:nvPr>
        </p:nvSpPr>
        <p:spPr>
          <a:xfrm>
            <a:off x="5145508" y="4742448"/>
            <a:ext cx="1900984" cy="1660740"/>
          </a:xfrm>
        </p:spPr>
        <p:txBody>
          <a:bodyPr/>
          <a:lstStyle>
            <a:lvl1pPr>
              <a:defRPr/>
            </a:lvl1pPr>
          </a:lstStyle>
          <a:p>
            <a:pPr lvl="0"/>
            <a:r>
              <a:rPr lang="sv-SE" dirty="0"/>
              <a:t>Klicka här för att infoga en ikon</a:t>
            </a:r>
          </a:p>
        </p:txBody>
      </p:sp>
    </p:spTree>
    <p:extLst>
      <p:ext uri="{BB962C8B-B14F-4D97-AF65-F5344CB8AC3E}">
        <p14:creationId xmlns:p14="http://schemas.microsoft.com/office/powerpoint/2010/main" val="2722963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och illustration, prickig bakgrund">
    <p:spTree>
      <p:nvGrpSpPr>
        <p:cNvPr id="1" name=""/>
        <p:cNvGrpSpPr/>
        <p:nvPr/>
      </p:nvGrpSpPr>
      <p:grpSpPr>
        <a:xfrm>
          <a:off x="0" y="0"/>
          <a:ext cx="0" cy="0"/>
          <a:chOff x="0" y="0"/>
          <a:chExt cx="0" cy="0"/>
        </a:xfrm>
      </p:grpSpPr>
      <p:pic>
        <p:nvPicPr>
          <p:cNvPr id="9" name="Bildobjekt 8" descr="En bild som visar gata, sida, stor, vit&#10;&#10;Automatiskt genererad beskrivning">
            <a:extLst>
              <a:ext uri="{FF2B5EF4-FFF2-40B4-BE49-F238E27FC236}">
                <a16:creationId xmlns:a16="http://schemas.microsoft.com/office/drawing/2014/main" id="{0D855C3B-9E03-4EF2-A0AC-74575DA413D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20" b="-624"/>
          <a:stretch/>
        </p:blipFill>
        <p:spPr>
          <a:xfrm>
            <a:off x="0" y="-2821"/>
            <a:ext cx="12192000" cy="6900770"/>
          </a:xfrm>
          <a:prstGeom prst="rect">
            <a:avLst/>
          </a:prstGeom>
        </p:spPr>
      </p:pic>
      <p:sp>
        <p:nvSpPr>
          <p:cNvPr id="2" name="Rubrik 1"/>
          <p:cNvSpPr>
            <a:spLocks noGrp="1"/>
          </p:cNvSpPr>
          <p:nvPr>
            <p:ph type="title"/>
          </p:nvPr>
        </p:nvSpPr>
        <p:spPr>
          <a:xfrm>
            <a:off x="838200" y="365125"/>
            <a:ext cx="10515600" cy="1325563"/>
          </a:xfrm>
        </p:spPr>
        <p:txBody>
          <a:bodyPr>
            <a:normAutofit/>
          </a:bodyPr>
          <a:lstStyle>
            <a:lvl1pPr>
              <a:defRPr sz="4000" b="1">
                <a:solidFill>
                  <a:srgbClr val="005FAB"/>
                </a:solidFill>
                <a:latin typeface="Arial" panose="020B0604020202020204" pitchFamily="34" charset="0"/>
                <a:cs typeface="Arial" panose="020B0604020202020204" pitchFamily="34" charset="0"/>
              </a:defRPr>
            </a:lvl1pPr>
          </a:lstStyle>
          <a:p>
            <a:r>
              <a:rPr lang="sv-SE"/>
              <a:t>Klicka här för att ändra mall för rubrikformat</a:t>
            </a:r>
            <a:endParaRPr lang="sv-SE" dirty="0"/>
          </a:p>
        </p:txBody>
      </p:sp>
      <p:sp>
        <p:nvSpPr>
          <p:cNvPr id="3" name="Platshållare för innehåll 2"/>
          <p:cNvSpPr>
            <a:spLocks noGrp="1"/>
          </p:cNvSpPr>
          <p:nvPr>
            <p:ph idx="1"/>
          </p:nvPr>
        </p:nvSpPr>
        <p:spPr>
          <a:xfrm>
            <a:off x="838200" y="1825625"/>
            <a:ext cx="10515600" cy="2781886"/>
          </a:xfrm>
        </p:spPr>
        <p:txBody>
          <a:bodyPr>
            <a:noAutofit/>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170F396-F8E4-4A4D-88B0-596158435797}" type="datetimeFigureOut">
              <a:rPr lang="sv-SE" smtClean="0"/>
              <a:pPr/>
              <a:t>2024-03-04</a:t>
            </a:fld>
            <a:endParaRPr lang="sv-SE"/>
          </a:p>
        </p:txBody>
      </p:sp>
      <p:sp>
        <p:nvSpPr>
          <p:cNvPr id="5" name="Platshållare för sidfo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sv-SE"/>
          </a:p>
        </p:txBody>
      </p:sp>
      <p:pic>
        <p:nvPicPr>
          <p:cNvPr id="7" name="Bildobjekt 6">
            <a:extLst>
              <a:ext uri="{FF2B5EF4-FFF2-40B4-BE49-F238E27FC236}">
                <a16:creationId xmlns:a16="http://schemas.microsoft.com/office/drawing/2014/main" id="{1D5E7CD4-9E61-421C-B77C-C013AF15617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07442" y="5833532"/>
            <a:ext cx="1116389" cy="705380"/>
          </a:xfrm>
          <a:prstGeom prst="rect">
            <a:avLst/>
          </a:prstGeom>
        </p:spPr>
      </p:pic>
      <p:sp>
        <p:nvSpPr>
          <p:cNvPr id="11" name="Platshållare för innehåll 8">
            <a:extLst>
              <a:ext uri="{FF2B5EF4-FFF2-40B4-BE49-F238E27FC236}">
                <a16:creationId xmlns:a16="http://schemas.microsoft.com/office/drawing/2014/main" id="{59B7AA53-7F3F-4204-9B88-2F19835BC211}"/>
              </a:ext>
            </a:extLst>
          </p:cNvPr>
          <p:cNvSpPr>
            <a:spLocks noGrp="1"/>
          </p:cNvSpPr>
          <p:nvPr>
            <p:ph sz="quarter" idx="13" hasCustomPrompt="1"/>
          </p:nvPr>
        </p:nvSpPr>
        <p:spPr>
          <a:xfrm>
            <a:off x="5145508" y="4742448"/>
            <a:ext cx="1900984" cy="1660740"/>
          </a:xfrm>
        </p:spPr>
        <p:txBody>
          <a:bodyPr/>
          <a:lstStyle>
            <a:lvl1pPr>
              <a:defRPr/>
            </a:lvl1pPr>
          </a:lstStyle>
          <a:p>
            <a:pPr lvl="0"/>
            <a:r>
              <a:rPr lang="sv-SE" dirty="0"/>
              <a:t>Klicka här för att infoga en ikon</a:t>
            </a:r>
          </a:p>
        </p:txBody>
      </p:sp>
    </p:spTree>
    <p:extLst>
      <p:ext uri="{BB962C8B-B14F-4D97-AF65-F5344CB8AC3E}">
        <p14:creationId xmlns:p14="http://schemas.microsoft.com/office/powerpoint/2010/main" val="1023934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normAutofit/>
          </a:bodyPr>
          <a:lstStyle>
            <a:lvl1pPr algn="ctr">
              <a:defRPr sz="4000" b="1">
                <a:latin typeface="Arial" panose="020B0604020202020204" pitchFamily="34" charset="0"/>
                <a:cs typeface="Arial" panose="020B0604020202020204" pitchFamily="34" charset="0"/>
              </a:defRPr>
            </a:lvl1pPr>
          </a:lstStyle>
          <a:p>
            <a:r>
              <a:rPr lang="sv-SE"/>
              <a:t>Klicka här för att ändra mall för rubrikformat</a:t>
            </a:r>
            <a:endParaRPr lang="sv-SE" dirty="0"/>
          </a:p>
        </p:txBody>
      </p:sp>
      <p:sp>
        <p:nvSpPr>
          <p:cNvPr id="3" name="Platshållare för text 2"/>
          <p:cNvSpPr>
            <a:spLocks noGrp="1"/>
          </p:cNvSpPr>
          <p:nvPr>
            <p:ph type="body" idx="1"/>
          </p:nvPr>
        </p:nvSpPr>
        <p:spPr>
          <a:xfrm>
            <a:off x="831850" y="4589463"/>
            <a:ext cx="10515600" cy="1500187"/>
          </a:xfrm>
        </p:spPr>
        <p:txBody>
          <a:bodyPr/>
          <a:lstStyle>
            <a:lvl1pPr marL="0" indent="0" algn="ctr">
              <a:buNone/>
              <a:defRPr sz="24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170F396-F8E4-4A4D-88B0-596158435797}" type="datetimeFigureOut">
              <a:rPr lang="sv-SE" smtClean="0"/>
              <a:pPr/>
              <a:t>2024-03-04</a:t>
            </a:fld>
            <a:endParaRPr lang="sv-SE"/>
          </a:p>
        </p:txBody>
      </p:sp>
      <p:sp>
        <p:nvSpPr>
          <p:cNvPr id="5" name="Platshållare för sidfo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sv-SE"/>
          </a:p>
        </p:txBody>
      </p:sp>
      <p:sp>
        <p:nvSpPr>
          <p:cNvPr id="6" name="Platshållare för bild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E4D4F308-7D24-41C3-8963-CBACF05A0383}" type="slidenum">
              <a:rPr lang="sv-SE" smtClean="0"/>
              <a:pPr/>
              <a:t>‹#›</a:t>
            </a:fld>
            <a:endParaRPr lang="sv-SE"/>
          </a:p>
        </p:txBody>
      </p:sp>
      <p:pic>
        <p:nvPicPr>
          <p:cNvPr id="8" name="Bildobjekt 7">
            <a:extLst>
              <a:ext uri="{FF2B5EF4-FFF2-40B4-BE49-F238E27FC236}">
                <a16:creationId xmlns:a16="http://schemas.microsoft.com/office/drawing/2014/main" id="{AFB0DEA4-20F4-4C76-97EF-BF2EA5AAE0C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07442" y="5833532"/>
            <a:ext cx="1116389" cy="705380"/>
          </a:xfrm>
          <a:prstGeom prst="rect">
            <a:avLst/>
          </a:prstGeom>
        </p:spPr>
      </p:pic>
    </p:spTree>
    <p:extLst>
      <p:ext uri="{BB962C8B-B14F-4D97-AF65-F5344CB8AC3E}">
        <p14:creationId xmlns:p14="http://schemas.microsoft.com/office/powerpoint/2010/main" val="3962189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9170F396-F8E4-4A4D-88B0-596158435797}" type="datetimeFigureOut">
              <a:rPr lang="sv-SE" smtClean="0"/>
              <a:pPr/>
              <a:t>2024-03-04</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E4D4F308-7D24-41C3-8963-CBACF05A0383}" type="slidenum">
              <a:rPr lang="sv-SE" smtClean="0"/>
              <a:pPr/>
              <a:t>‹#›</a:t>
            </a:fld>
            <a:endParaRPr lang="sv-SE"/>
          </a:p>
        </p:txBody>
      </p:sp>
    </p:spTree>
    <p:extLst>
      <p:ext uri="{BB962C8B-B14F-4D97-AF65-F5344CB8AC3E}">
        <p14:creationId xmlns:p14="http://schemas.microsoft.com/office/powerpoint/2010/main" val="3759262313"/>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0" r:id="rId3"/>
    <p:sldLayoutId id="2147483664" r:id="rId4"/>
    <p:sldLayoutId id="2147483660" r:id="rId5"/>
    <p:sldLayoutId id="2147483665" r:id="rId6"/>
    <p:sldLayoutId id="2147483662" r:id="rId7"/>
    <p:sldLayoutId id="2147483666" r:id="rId8"/>
    <p:sldLayoutId id="2147483651" r:id="rId9"/>
    <p:sldLayoutId id="2147483667" r:id="rId10"/>
    <p:sldLayoutId id="2147483652" r:id="rId11"/>
    <p:sldLayoutId id="2147483668" r:id="rId12"/>
  </p:sldLayoutIdLst>
  <p:txStyles>
    <p:titleStyle>
      <a:lvl1pPr algn="l" defTabSz="914400" rtl="0" eaLnBrk="1" latinLnBrk="0" hangingPunct="1">
        <a:lnSpc>
          <a:spcPct val="90000"/>
        </a:lnSpc>
        <a:spcBef>
          <a:spcPct val="0"/>
        </a:spcBef>
        <a:buNone/>
        <a:defRPr sz="4000" b="1" kern="1200" spc="-150">
          <a:solidFill>
            <a:srgbClr val="005FAB"/>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9170F396-F8E4-4A4D-88B0-596158435797}" type="datetimeFigureOut">
              <a:rPr lang="sv-SE" smtClean="0"/>
              <a:pPr/>
              <a:t>2024-03-04</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E4D4F308-7D24-41C3-8963-CBACF05A0383}" type="slidenum">
              <a:rPr lang="sv-SE" smtClean="0"/>
              <a:pPr/>
              <a:t>‹#›</a:t>
            </a:fld>
            <a:endParaRPr lang="sv-SE"/>
          </a:p>
        </p:txBody>
      </p:sp>
    </p:spTree>
    <p:extLst>
      <p:ext uri="{BB962C8B-B14F-4D97-AF65-F5344CB8AC3E}">
        <p14:creationId xmlns:p14="http://schemas.microsoft.com/office/powerpoint/2010/main" val="174686877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1EAF6"/>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9170F396-F8E4-4A4D-88B0-596158435797}" type="datetimeFigureOut">
              <a:rPr lang="sv-SE" smtClean="0"/>
              <a:pPr/>
              <a:t>2024-03-04</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E4D4F308-7D24-41C3-8963-CBACF05A0383}" type="slidenum">
              <a:rPr lang="sv-SE" smtClean="0"/>
              <a:pPr/>
              <a:t>‹#›</a:t>
            </a:fld>
            <a:endParaRPr lang="sv-SE"/>
          </a:p>
        </p:txBody>
      </p:sp>
    </p:spTree>
    <p:extLst>
      <p:ext uri="{BB962C8B-B14F-4D97-AF65-F5344CB8AC3E}">
        <p14:creationId xmlns:p14="http://schemas.microsoft.com/office/powerpoint/2010/main" val="3759262313"/>
      </p:ext>
    </p:extLst>
  </p:cSld>
  <p:clrMap bg1="lt1" tx1="dk1" bg2="lt2" tx2="dk2" accent1="accent1" accent2="accent2" accent3="accent3" accent4="accent4" accent5="accent5" accent6="accent6" hlink="hlink" folHlink="folHlink"/>
  <p:sldLayoutIdLst>
    <p:sldLayoutId id="2147483682" r:id="rId1"/>
  </p:sldLayoutIdLst>
  <p:txStyles>
    <p:titleStyle>
      <a:lvl1pPr algn="l" defTabSz="914400" rtl="0" eaLnBrk="1" latinLnBrk="0" hangingPunct="1">
        <a:lnSpc>
          <a:spcPct val="90000"/>
        </a:lnSpc>
        <a:spcBef>
          <a:spcPct val="0"/>
        </a:spcBef>
        <a:buNone/>
        <a:defRPr sz="4000" b="1" kern="1200" spc="-150">
          <a:solidFill>
            <a:srgbClr val="005FAB"/>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hyperlink" Target="https://pixabay.com/en/question-mark-why-question-1829459/" TargetMode="External"/><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descr="En bild som visar operationspersonal">
            <a:extLst>
              <a:ext uri="{FF2B5EF4-FFF2-40B4-BE49-F238E27FC236}">
                <a16:creationId xmlns:a16="http://schemas.microsoft.com/office/drawing/2014/main" id="{08D6AD0B-F46B-439F-9525-49EBA009A89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820" b="37928"/>
          <a:stretch/>
        </p:blipFill>
        <p:spPr>
          <a:xfrm>
            <a:off x="0" y="1758030"/>
            <a:ext cx="12192000" cy="4247355"/>
          </a:xfrm>
          <a:prstGeom prst="rect">
            <a:avLst/>
          </a:prstGeom>
        </p:spPr>
      </p:pic>
      <p:sp>
        <p:nvSpPr>
          <p:cNvPr id="4" name="Rubrik 3">
            <a:extLst>
              <a:ext uri="{FF2B5EF4-FFF2-40B4-BE49-F238E27FC236}">
                <a16:creationId xmlns:a16="http://schemas.microsoft.com/office/drawing/2014/main" id="{CB4D24A6-E614-4293-BCA5-8022E36494E7}"/>
              </a:ext>
            </a:extLst>
          </p:cNvPr>
          <p:cNvSpPr>
            <a:spLocks noGrp="1"/>
          </p:cNvSpPr>
          <p:nvPr>
            <p:ph type="ctrTitle"/>
          </p:nvPr>
        </p:nvSpPr>
        <p:spPr/>
        <p:txBody>
          <a:bodyPr/>
          <a:lstStyle/>
          <a:p>
            <a:r>
              <a:rPr lang="sv-SE" dirty="0"/>
              <a:t>RDA Orbit - Cosmic</a:t>
            </a:r>
          </a:p>
        </p:txBody>
      </p:sp>
      <p:sp>
        <p:nvSpPr>
          <p:cNvPr id="5" name="Underrubrik 4">
            <a:extLst>
              <a:ext uri="{FF2B5EF4-FFF2-40B4-BE49-F238E27FC236}">
                <a16:creationId xmlns:a16="http://schemas.microsoft.com/office/drawing/2014/main" id="{299BACE1-6D3F-4942-8C9B-9EBCEA919CE7}"/>
              </a:ext>
            </a:extLst>
          </p:cNvPr>
          <p:cNvSpPr>
            <a:spLocks noGrp="1"/>
          </p:cNvSpPr>
          <p:nvPr>
            <p:ph type="subTitle" idx="1"/>
          </p:nvPr>
        </p:nvSpPr>
        <p:spPr>
          <a:xfrm>
            <a:off x="2046515" y="5735637"/>
            <a:ext cx="9144000" cy="267789"/>
          </a:xfrm>
        </p:spPr>
        <p:txBody>
          <a:bodyPr/>
          <a:lstStyle/>
          <a:p>
            <a:r>
              <a:rPr lang="sv-SE" sz="1400" dirty="0">
                <a:solidFill>
                  <a:schemeClr val="bg1"/>
                </a:solidFill>
              </a:rPr>
              <a:t>230920, Anna Sundequist Steen, Magnus Hultén, Mervi Friberg, John Svartson</a:t>
            </a:r>
          </a:p>
        </p:txBody>
      </p:sp>
    </p:spTree>
    <p:extLst>
      <p:ext uri="{BB962C8B-B14F-4D97-AF65-F5344CB8AC3E}">
        <p14:creationId xmlns:p14="http://schemas.microsoft.com/office/powerpoint/2010/main" val="1852577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EE2DF3-88DD-4891-8792-BDCD9B707604}"/>
              </a:ext>
            </a:extLst>
          </p:cNvPr>
          <p:cNvSpPr>
            <a:spLocks noGrp="1"/>
          </p:cNvSpPr>
          <p:nvPr>
            <p:ph type="title"/>
          </p:nvPr>
        </p:nvSpPr>
        <p:spPr/>
        <p:txBody>
          <a:bodyPr/>
          <a:lstStyle/>
          <a:p>
            <a:r>
              <a:rPr lang="sv-SE" dirty="0"/>
              <a:t>Flöde RDA öppenvård/dagkirurgi</a:t>
            </a:r>
          </a:p>
        </p:txBody>
      </p:sp>
      <p:graphicFrame>
        <p:nvGraphicFramePr>
          <p:cNvPr id="4" name="Platshållare för innehåll 3">
            <a:extLst>
              <a:ext uri="{FF2B5EF4-FFF2-40B4-BE49-F238E27FC236}">
                <a16:creationId xmlns:a16="http://schemas.microsoft.com/office/drawing/2014/main" id="{91F316AA-F8E5-207F-84B1-E2408C3866F0}"/>
              </a:ext>
            </a:extLst>
          </p:cNvPr>
          <p:cNvGraphicFramePr>
            <a:graphicFrameLocks noGrp="1"/>
          </p:cNvGraphicFramePr>
          <p:nvPr>
            <p:ph idx="1"/>
          </p:nvPr>
        </p:nvGraphicFramePr>
        <p:xfrm>
          <a:off x="824219" y="1825625"/>
          <a:ext cx="10819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ruta 5">
            <a:extLst>
              <a:ext uri="{FF2B5EF4-FFF2-40B4-BE49-F238E27FC236}">
                <a16:creationId xmlns:a16="http://schemas.microsoft.com/office/drawing/2014/main" id="{962325BA-7FE3-8135-849D-A8113AB60D99}"/>
              </a:ext>
            </a:extLst>
          </p:cNvPr>
          <p:cNvSpPr txBox="1"/>
          <p:nvPr/>
        </p:nvSpPr>
        <p:spPr>
          <a:xfrm>
            <a:off x="805343" y="4034850"/>
            <a:ext cx="1451295" cy="338554"/>
          </a:xfrm>
          <a:prstGeom prst="rect">
            <a:avLst/>
          </a:prstGeom>
          <a:noFill/>
        </p:spPr>
        <p:txBody>
          <a:bodyPr wrap="square" rtlCol="0">
            <a:spAutoFit/>
          </a:bodyPr>
          <a:lstStyle/>
          <a:p>
            <a:r>
              <a:rPr lang="sv-SE" sz="1600" dirty="0">
                <a:solidFill>
                  <a:schemeClr val="accent1">
                    <a:lumMod val="50000"/>
                  </a:schemeClr>
                </a:solidFill>
              </a:rPr>
              <a:t>An/</a:t>
            </a:r>
            <a:r>
              <a:rPr lang="sv-SE" sz="1600" dirty="0" err="1">
                <a:solidFill>
                  <a:schemeClr val="accent1">
                    <a:lumMod val="50000"/>
                  </a:schemeClr>
                </a:solidFill>
              </a:rPr>
              <a:t>Op</a:t>
            </a:r>
            <a:r>
              <a:rPr lang="sv-SE" sz="1600" dirty="0">
                <a:solidFill>
                  <a:schemeClr val="accent1">
                    <a:lumMod val="50000"/>
                  </a:schemeClr>
                </a:solidFill>
              </a:rPr>
              <a:t>/</a:t>
            </a:r>
            <a:r>
              <a:rPr lang="sv-SE" sz="1600" dirty="0" err="1">
                <a:solidFill>
                  <a:schemeClr val="accent1">
                    <a:lumMod val="50000"/>
                  </a:schemeClr>
                </a:solidFill>
              </a:rPr>
              <a:t>Uppvak</a:t>
            </a:r>
            <a:endParaRPr lang="sv-SE" sz="1600" dirty="0">
              <a:solidFill>
                <a:schemeClr val="accent1">
                  <a:lumMod val="50000"/>
                </a:schemeClr>
              </a:solidFill>
            </a:endParaRPr>
          </a:p>
        </p:txBody>
      </p:sp>
      <p:sp>
        <p:nvSpPr>
          <p:cNvPr id="7" name="textruta 6">
            <a:extLst>
              <a:ext uri="{FF2B5EF4-FFF2-40B4-BE49-F238E27FC236}">
                <a16:creationId xmlns:a16="http://schemas.microsoft.com/office/drawing/2014/main" id="{90A1EBEC-57EC-7A6A-BC8B-ED097F2CAFF2}"/>
              </a:ext>
            </a:extLst>
          </p:cNvPr>
          <p:cNvSpPr txBox="1"/>
          <p:nvPr/>
        </p:nvSpPr>
        <p:spPr>
          <a:xfrm>
            <a:off x="3112314" y="3649211"/>
            <a:ext cx="1040235" cy="338554"/>
          </a:xfrm>
          <a:prstGeom prst="rect">
            <a:avLst/>
          </a:prstGeom>
          <a:noFill/>
        </p:spPr>
        <p:txBody>
          <a:bodyPr wrap="square" rtlCol="0">
            <a:spAutoFit/>
          </a:bodyPr>
          <a:lstStyle/>
          <a:p>
            <a:r>
              <a:rPr lang="sv-SE" sz="1600" dirty="0">
                <a:solidFill>
                  <a:schemeClr val="accent1">
                    <a:lumMod val="50000"/>
                  </a:schemeClr>
                </a:solidFill>
              </a:rPr>
              <a:t>VAS</a:t>
            </a:r>
          </a:p>
        </p:txBody>
      </p:sp>
      <p:sp>
        <p:nvSpPr>
          <p:cNvPr id="8" name="textruta 7">
            <a:extLst>
              <a:ext uri="{FF2B5EF4-FFF2-40B4-BE49-F238E27FC236}">
                <a16:creationId xmlns:a16="http://schemas.microsoft.com/office/drawing/2014/main" id="{DEA4A917-1F8B-68F2-384D-4F05C5EA174C}"/>
              </a:ext>
            </a:extLst>
          </p:cNvPr>
          <p:cNvSpPr txBox="1"/>
          <p:nvPr/>
        </p:nvSpPr>
        <p:spPr>
          <a:xfrm>
            <a:off x="4455952" y="3199503"/>
            <a:ext cx="1451295" cy="338554"/>
          </a:xfrm>
          <a:prstGeom prst="rect">
            <a:avLst/>
          </a:prstGeom>
          <a:noFill/>
        </p:spPr>
        <p:txBody>
          <a:bodyPr wrap="square" rtlCol="0">
            <a:spAutoFit/>
          </a:bodyPr>
          <a:lstStyle/>
          <a:p>
            <a:r>
              <a:rPr lang="sv-SE" sz="1600" dirty="0">
                <a:solidFill>
                  <a:schemeClr val="accent1">
                    <a:lumMod val="50000"/>
                  </a:schemeClr>
                </a:solidFill>
              </a:rPr>
              <a:t>An/</a:t>
            </a:r>
            <a:r>
              <a:rPr lang="sv-SE" sz="1600" dirty="0" err="1">
                <a:solidFill>
                  <a:schemeClr val="accent1">
                    <a:lumMod val="50000"/>
                  </a:schemeClr>
                </a:solidFill>
              </a:rPr>
              <a:t>Op</a:t>
            </a:r>
            <a:r>
              <a:rPr lang="sv-SE" sz="1600" dirty="0">
                <a:solidFill>
                  <a:schemeClr val="accent1">
                    <a:lumMod val="50000"/>
                  </a:schemeClr>
                </a:solidFill>
              </a:rPr>
              <a:t>/</a:t>
            </a:r>
            <a:r>
              <a:rPr lang="sv-SE" sz="1600" dirty="0" err="1">
                <a:solidFill>
                  <a:schemeClr val="accent1">
                    <a:lumMod val="50000"/>
                  </a:schemeClr>
                </a:solidFill>
              </a:rPr>
              <a:t>Uppvak</a:t>
            </a:r>
            <a:endParaRPr lang="sv-SE" sz="1600" dirty="0">
              <a:solidFill>
                <a:schemeClr val="accent1">
                  <a:lumMod val="50000"/>
                </a:schemeClr>
              </a:solidFill>
            </a:endParaRPr>
          </a:p>
        </p:txBody>
      </p:sp>
      <p:sp>
        <p:nvSpPr>
          <p:cNvPr id="9" name="textruta 8">
            <a:extLst>
              <a:ext uri="{FF2B5EF4-FFF2-40B4-BE49-F238E27FC236}">
                <a16:creationId xmlns:a16="http://schemas.microsoft.com/office/drawing/2014/main" id="{59E183C8-AD8C-CF04-CB7E-AF904BEC8438}"/>
              </a:ext>
            </a:extLst>
          </p:cNvPr>
          <p:cNvSpPr txBox="1"/>
          <p:nvPr/>
        </p:nvSpPr>
        <p:spPr>
          <a:xfrm>
            <a:off x="6779702" y="2769765"/>
            <a:ext cx="1040235" cy="338554"/>
          </a:xfrm>
          <a:prstGeom prst="rect">
            <a:avLst/>
          </a:prstGeom>
          <a:noFill/>
        </p:spPr>
        <p:txBody>
          <a:bodyPr wrap="square" rtlCol="0">
            <a:spAutoFit/>
          </a:bodyPr>
          <a:lstStyle/>
          <a:p>
            <a:r>
              <a:rPr lang="sv-SE" sz="1600" dirty="0">
                <a:solidFill>
                  <a:schemeClr val="accent1">
                    <a:lumMod val="50000"/>
                  </a:schemeClr>
                </a:solidFill>
              </a:rPr>
              <a:t>VAS</a:t>
            </a:r>
          </a:p>
        </p:txBody>
      </p:sp>
      <p:sp>
        <p:nvSpPr>
          <p:cNvPr id="10" name="textruta 9">
            <a:extLst>
              <a:ext uri="{FF2B5EF4-FFF2-40B4-BE49-F238E27FC236}">
                <a16:creationId xmlns:a16="http://schemas.microsoft.com/office/drawing/2014/main" id="{5B54F20A-02A1-9DF9-898A-12ECF2CFD42B}"/>
              </a:ext>
            </a:extLst>
          </p:cNvPr>
          <p:cNvSpPr txBox="1"/>
          <p:nvPr/>
        </p:nvSpPr>
        <p:spPr>
          <a:xfrm>
            <a:off x="9977306" y="1825625"/>
            <a:ext cx="1138107" cy="338554"/>
          </a:xfrm>
          <a:prstGeom prst="rect">
            <a:avLst/>
          </a:prstGeom>
          <a:noFill/>
        </p:spPr>
        <p:txBody>
          <a:bodyPr wrap="square" rtlCol="0">
            <a:spAutoFit/>
          </a:bodyPr>
          <a:lstStyle/>
          <a:p>
            <a:r>
              <a:rPr lang="sv-SE" sz="1600" dirty="0">
                <a:solidFill>
                  <a:schemeClr val="accent1">
                    <a:lumMod val="50000"/>
                  </a:schemeClr>
                </a:solidFill>
              </a:rPr>
              <a:t>Fakturering</a:t>
            </a:r>
          </a:p>
        </p:txBody>
      </p:sp>
      <p:sp>
        <p:nvSpPr>
          <p:cNvPr id="3" name="textruta 2">
            <a:extLst>
              <a:ext uri="{FF2B5EF4-FFF2-40B4-BE49-F238E27FC236}">
                <a16:creationId xmlns:a16="http://schemas.microsoft.com/office/drawing/2014/main" id="{2BDCE1AC-8C37-82A8-3297-9B43204A13D1}"/>
              </a:ext>
            </a:extLst>
          </p:cNvPr>
          <p:cNvSpPr txBox="1"/>
          <p:nvPr/>
        </p:nvSpPr>
        <p:spPr>
          <a:xfrm>
            <a:off x="8106561" y="2345225"/>
            <a:ext cx="1451295" cy="338554"/>
          </a:xfrm>
          <a:prstGeom prst="rect">
            <a:avLst/>
          </a:prstGeom>
          <a:noFill/>
        </p:spPr>
        <p:txBody>
          <a:bodyPr wrap="square" rtlCol="0">
            <a:spAutoFit/>
          </a:bodyPr>
          <a:lstStyle/>
          <a:p>
            <a:r>
              <a:rPr lang="sv-SE" sz="1600" dirty="0">
                <a:solidFill>
                  <a:schemeClr val="accent1">
                    <a:lumMod val="50000"/>
                  </a:schemeClr>
                </a:solidFill>
              </a:rPr>
              <a:t>An/</a:t>
            </a:r>
            <a:r>
              <a:rPr lang="sv-SE" sz="1600" dirty="0" err="1">
                <a:solidFill>
                  <a:schemeClr val="accent1">
                    <a:lumMod val="50000"/>
                  </a:schemeClr>
                </a:solidFill>
              </a:rPr>
              <a:t>Op</a:t>
            </a:r>
            <a:r>
              <a:rPr lang="sv-SE" sz="1600" dirty="0">
                <a:solidFill>
                  <a:schemeClr val="accent1">
                    <a:lumMod val="50000"/>
                  </a:schemeClr>
                </a:solidFill>
              </a:rPr>
              <a:t>/</a:t>
            </a:r>
            <a:r>
              <a:rPr lang="sv-SE" sz="1600" dirty="0" err="1">
                <a:solidFill>
                  <a:schemeClr val="accent1">
                    <a:lumMod val="50000"/>
                  </a:schemeClr>
                </a:solidFill>
              </a:rPr>
              <a:t>Uppvak</a:t>
            </a:r>
            <a:endParaRPr lang="sv-SE" sz="1600" dirty="0">
              <a:solidFill>
                <a:schemeClr val="accent1">
                  <a:lumMod val="50000"/>
                </a:schemeClr>
              </a:solidFill>
            </a:endParaRPr>
          </a:p>
        </p:txBody>
      </p:sp>
    </p:spTree>
    <p:extLst>
      <p:ext uri="{BB962C8B-B14F-4D97-AF65-F5344CB8AC3E}">
        <p14:creationId xmlns:p14="http://schemas.microsoft.com/office/powerpoint/2010/main" val="2767632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0A8C842-8879-D7EA-C716-F95D0D76858E}"/>
              </a:ext>
            </a:extLst>
          </p:cNvPr>
          <p:cNvSpPr>
            <a:spLocks noGrp="1"/>
          </p:cNvSpPr>
          <p:nvPr>
            <p:ph type="title"/>
          </p:nvPr>
        </p:nvSpPr>
        <p:spPr/>
        <p:txBody>
          <a:bodyPr/>
          <a:lstStyle/>
          <a:p>
            <a:pPr algn="ctr"/>
            <a:r>
              <a:rPr lang="sv-SE" dirty="0"/>
              <a:t>Tack för oss!</a:t>
            </a:r>
          </a:p>
        </p:txBody>
      </p:sp>
      <p:pic>
        <p:nvPicPr>
          <p:cNvPr id="4" name="Platshållare för innehåll 3" descr="En bild som visar konst&#10;&#10;Automatiskt genererad beskrivning med låg exakthet">
            <a:extLst>
              <a:ext uri="{FF2B5EF4-FFF2-40B4-BE49-F238E27FC236}">
                <a16:creationId xmlns:a16="http://schemas.microsoft.com/office/drawing/2014/main" id="{61820B4D-C5A7-E622-B1F8-311B8C1620C4}"/>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436796" y="1980144"/>
            <a:ext cx="4749261" cy="3591629"/>
          </a:xfrm>
          <a:prstGeom prst="rect">
            <a:avLst/>
          </a:prstGeom>
        </p:spPr>
      </p:pic>
    </p:spTree>
    <p:extLst>
      <p:ext uri="{BB962C8B-B14F-4D97-AF65-F5344CB8AC3E}">
        <p14:creationId xmlns:p14="http://schemas.microsoft.com/office/powerpoint/2010/main" val="3415083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 6">
            <a:extLst>
              <a:ext uri="{FF2B5EF4-FFF2-40B4-BE49-F238E27FC236}">
                <a16:creationId xmlns:a16="http://schemas.microsoft.com/office/drawing/2014/main" id="{A1E5AF32-4B25-AE65-4C35-0C1BC349D06C}"/>
              </a:ext>
            </a:extLst>
          </p:cNvPr>
          <p:cNvGrpSpPr/>
          <p:nvPr/>
        </p:nvGrpSpPr>
        <p:grpSpPr>
          <a:xfrm>
            <a:off x="1288870" y="478971"/>
            <a:ext cx="10506022" cy="6059139"/>
            <a:chOff x="1003401" y="0"/>
            <a:chExt cx="10908050" cy="6858000"/>
          </a:xfrm>
        </p:grpSpPr>
        <p:pic>
          <p:nvPicPr>
            <p:cNvPr id="3" name="Bildobjekt 2">
              <a:extLst>
                <a:ext uri="{FF2B5EF4-FFF2-40B4-BE49-F238E27FC236}">
                  <a16:creationId xmlns:a16="http://schemas.microsoft.com/office/drawing/2014/main" id="{C73BD31F-E20A-350E-0D72-11976F597B03}"/>
                </a:ext>
              </a:extLst>
            </p:cNvPr>
            <p:cNvPicPr>
              <a:picLocks noChangeAspect="1"/>
            </p:cNvPicPr>
            <p:nvPr/>
          </p:nvPicPr>
          <p:blipFill>
            <a:blip r:embed="rId2"/>
            <a:stretch>
              <a:fillRect/>
            </a:stretch>
          </p:blipFill>
          <p:spPr>
            <a:xfrm>
              <a:off x="1003401" y="0"/>
              <a:ext cx="10896398" cy="6858000"/>
            </a:xfrm>
            <a:prstGeom prst="rect">
              <a:avLst/>
            </a:prstGeom>
          </p:spPr>
        </p:pic>
        <p:sp>
          <p:nvSpPr>
            <p:cNvPr id="6" name="textruta 5">
              <a:extLst>
                <a:ext uri="{FF2B5EF4-FFF2-40B4-BE49-F238E27FC236}">
                  <a16:creationId xmlns:a16="http://schemas.microsoft.com/office/drawing/2014/main" id="{68D4DFD3-840A-F1D9-4495-148250EC335C}"/>
                </a:ext>
              </a:extLst>
            </p:cNvPr>
            <p:cNvSpPr txBox="1"/>
            <p:nvPr/>
          </p:nvSpPr>
          <p:spPr>
            <a:xfrm>
              <a:off x="3019012" y="73302"/>
              <a:ext cx="8892439" cy="661874"/>
            </a:xfrm>
            <a:prstGeom prst="rect">
              <a:avLst/>
            </a:prstGeom>
            <a:solidFill>
              <a:schemeClr val="bg1"/>
            </a:solidFill>
          </p:spPr>
          <p:txBody>
            <a:bodyPr wrap="square" rtlCol="0">
              <a:spAutoFit/>
            </a:bodyPr>
            <a:lstStyle/>
            <a:p>
              <a:r>
                <a:rPr lang="sv-SE" sz="3200" b="1" spc="-150" dirty="0">
                  <a:solidFill>
                    <a:srgbClr val="005FAB"/>
                  </a:solidFill>
                  <a:latin typeface="Arial" panose="020B0604020202020204" pitchFamily="34" charset="0"/>
                  <a:ea typeface="+mj-ea"/>
                  <a:cs typeface="Arial" panose="020B0604020202020204" pitchFamily="34" charset="0"/>
                </a:rPr>
                <a:t>hösten 2021</a:t>
              </a:r>
            </a:p>
          </p:txBody>
        </p:sp>
      </p:grpSp>
    </p:spTree>
    <p:extLst>
      <p:ext uri="{BB962C8B-B14F-4D97-AF65-F5344CB8AC3E}">
        <p14:creationId xmlns:p14="http://schemas.microsoft.com/office/powerpoint/2010/main" val="3207513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6114C5C7-5768-0B8E-EEFA-DF2EEA1BFFC6}"/>
              </a:ext>
            </a:extLst>
          </p:cNvPr>
          <p:cNvPicPr>
            <a:picLocks noChangeAspect="1"/>
          </p:cNvPicPr>
          <p:nvPr/>
        </p:nvPicPr>
        <p:blipFill>
          <a:blip r:embed="rId3"/>
          <a:stretch>
            <a:fillRect/>
          </a:stretch>
        </p:blipFill>
        <p:spPr>
          <a:xfrm>
            <a:off x="717020" y="243840"/>
            <a:ext cx="11095160" cy="6360861"/>
          </a:xfrm>
          <a:prstGeom prst="rect">
            <a:avLst/>
          </a:prstGeom>
        </p:spPr>
      </p:pic>
    </p:spTree>
    <p:extLst>
      <p:ext uri="{BB962C8B-B14F-4D97-AF65-F5344CB8AC3E}">
        <p14:creationId xmlns:p14="http://schemas.microsoft.com/office/powerpoint/2010/main" val="4169325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EBA9382-D8C1-6AB2-BBAB-03C4510B3B15}"/>
              </a:ext>
            </a:extLst>
          </p:cNvPr>
          <p:cNvSpPr>
            <a:spLocks noGrp="1"/>
          </p:cNvSpPr>
          <p:nvPr>
            <p:ph type="title"/>
          </p:nvPr>
        </p:nvSpPr>
        <p:spPr/>
        <p:txBody>
          <a:bodyPr/>
          <a:lstStyle/>
          <a:p>
            <a:r>
              <a:rPr lang="sv-SE" dirty="0"/>
              <a:t>Registreringar i endast ett (1) program</a:t>
            </a:r>
          </a:p>
        </p:txBody>
      </p:sp>
      <p:pic>
        <p:nvPicPr>
          <p:cNvPr id="4" name="x_Bildobjekt 4">
            <a:extLst>
              <a:ext uri="{FF2B5EF4-FFF2-40B4-BE49-F238E27FC236}">
                <a16:creationId xmlns:a16="http://schemas.microsoft.com/office/drawing/2014/main" id="{F2ECDF51-B9B8-9247-E367-14BABDA64686}"/>
              </a:ext>
            </a:extLst>
          </p:cNvPr>
          <p:cNvPicPr>
            <a:picLocks noGrp="1" noRot="1" noChangeAspect="1" noMove="1" noResize="1" noEditPoints="1" noAdjustHandles="1" noChangeArrowheads="1" noChangeShapeType="1" noCro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28211" y="1372058"/>
            <a:ext cx="11200945" cy="5389985"/>
          </a:xfrm>
          <a:prstGeom prst="rect">
            <a:avLst/>
          </a:prstGeom>
          <a:noFill/>
          <a:ln>
            <a:noFill/>
          </a:ln>
        </p:spPr>
      </p:pic>
      <p:sp>
        <p:nvSpPr>
          <p:cNvPr id="5" name="textruta 4">
            <a:extLst>
              <a:ext uri="{FF2B5EF4-FFF2-40B4-BE49-F238E27FC236}">
                <a16:creationId xmlns:a16="http://schemas.microsoft.com/office/drawing/2014/main" id="{0AE298F0-2F08-DC10-311D-EF5535E524F2}"/>
              </a:ext>
            </a:extLst>
          </p:cNvPr>
          <p:cNvSpPr txBox="1">
            <a:spLocks noGrp="1" noRot="1" noMove="1" noResize="1" noEditPoints="1" noAdjustHandles="1" noChangeArrowheads="1" noChangeShapeType="1"/>
          </p:cNvSpPr>
          <p:nvPr/>
        </p:nvSpPr>
        <p:spPr>
          <a:xfrm>
            <a:off x="5818239" y="4447822"/>
            <a:ext cx="756356" cy="215444"/>
          </a:xfrm>
          <a:prstGeom prst="rect">
            <a:avLst/>
          </a:prstGeom>
          <a:solidFill>
            <a:schemeClr val="accent1">
              <a:lumMod val="20000"/>
              <a:lumOff val="80000"/>
            </a:schemeClr>
          </a:solidFill>
        </p:spPr>
        <p:txBody>
          <a:bodyPr wrap="square" rtlCol="0">
            <a:spAutoFit/>
          </a:bodyPr>
          <a:lstStyle/>
          <a:p>
            <a:endParaRPr lang="sv-SE" sz="800" dirty="0"/>
          </a:p>
        </p:txBody>
      </p:sp>
      <p:sp>
        <p:nvSpPr>
          <p:cNvPr id="6" name="textruta 5">
            <a:extLst>
              <a:ext uri="{FF2B5EF4-FFF2-40B4-BE49-F238E27FC236}">
                <a16:creationId xmlns:a16="http://schemas.microsoft.com/office/drawing/2014/main" id="{0CBA07BD-FF35-5E82-8142-7B6BE00016A3}"/>
              </a:ext>
            </a:extLst>
          </p:cNvPr>
          <p:cNvSpPr txBox="1">
            <a:spLocks noGrp="1" noRot="1" noMove="1" noResize="1" noEditPoints="1" noAdjustHandles="1" noChangeArrowheads="1" noChangeShapeType="1"/>
          </p:cNvSpPr>
          <p:nvPr/>
        </p:nvSpPr>
        <p:spPr>
          <a:xfrm>
            <a:off x="5767437" y="4826002"/>
            <a:ext cx="756356" cy="215444"/>
          </a:xfrm>
          <a:prstGeom prst="rect">
            <a:avLst/>
          </a:prstGeom>
          <a:solidFill>
            <a:schemeClr val="accent1">
              <a:lumMod val="20000"/>
              <a:lumOff val="80000"/>
            </a:schemeClr>
          </a:solidFill>
        </p:spPr>
        <p:txBody>
          <a:bodyPr wrap="square" rtlCol="0">
            <a:spAutoFit/>
          </a:bodyPr>
          <a:lstStyle/>
          <a:p>
            <a:endParaRPr lang="sv-SE" sz="800" dirty="0"/>
          </a:p>
        </p:txBody>
      </p:sp>
      <p:sp>
        <p:nvSpPr>
          <p:cNvPr id="7" name="textruta 6">
            <a:extLst>
              <a:ext uri="{FF2B5EF4-FFF2-40B4-BE49-F238E27FC236}">
                <a16:creationId xmlns:a16="http://schemas.microsoft.com/office/drawing/2014/main" id="{E39EF0FE-ADE1-5871-606B-959914DD8BB6}"/>
              </a:ext>
            </a:extLst>
          </p:cNvPr>
          <p:cNvSpPr txBox="1">
            <a:spLocks noGrp="1" noRot="1" noMove="1" noResize="1" noEditPoints="1" noAdjustHandles="1" noChangeArrowheads="1" noChangeShapeType="1"/>
          </p:cNvSpPr>
          <p:nvPr/>
        </p:nvSpPr>
        <p:spPr>
          <a:xfrm>
            <a:off x="5914193" y="3426178"/>
            <a:ext cx="1310695" cy="215444"/>
          </a:xfrm>
          <a:prstGeom prst="rect">
            <a:avLst/>
          </a:prstGeom>
          <a:solidFill>
            <a:schemeClr val="accent1">
              <a:lumMod val="20000"/>
              <a:lumOff val="80000"/>
            </a:schemeClr>
          </a:solidFill>
        </p:spPr>
        <p:txBody>
          <a:bodyPr wrap="square" rtlCol="0">
            <a:spAutoFit/>
          </a:bodyPr>
          <a:lstStyle/>
          <a:p>
            <a:endParaRPr lang="sv-SE" sz="800" dirty="0"/>
          </a:p>
        </p:txBody>
      </p:sp>
    </p:spTree>
    <p:extLst>
      <p:ext uri="{BB962C8B-B14F-4D97-AF65-F5344CB8AC3E}">
        <p14:creationId xmlns:p14="http://schemas.microsoft.com/office/powerpoint/2010/main" val="2237062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BBDE90-DD4E-1A1D-7B45-3C59C833F852}"/>
              </a:ext>
            </a:extLst>
          </p:cNvPr>
          <p:cNvSpPr>
            <a:spLocks noGrp="1"/>
          </p:cNvSpPr>
          <p:nvPr>
            <p:ph type="title"/>
          </p:nvPr>
        </p:nvSpPr>
        <p:spPr/>
        <p:txBody>
          <a:bodyPr/>
          <a:lstStyle/>
          <a:p>
            <a:r>
              <a:rPr lang="sv-SE" dirty="0"/>
              <a:t>Införandeprocessen</a:t>
            </a:r>
          </a:p>
        </p:txBody>
      </p:sp>
      <p:graphicFrame>
        <p:nvGraphicFramePr>
          <p:cNvPr id="8" name="Platshållare för innehåll 7">
            <a:extLst>
              <a:ext uri="{FF2B5EF4-FFF2-40B4-BE49-F238E27FC236}">
                <a16:creationId xmlns:a16="http://schemas.microsoft.com/office/drawing/2014/main" id="{918F2268-4E11-214D-94AD-358D4CF61165}"/>
              </a:ext>
            </a:extLst>
          </p:cNvPr>
          <p:cNvGraphicFramePr>
            <a:graphicFrameLocks noGrp="1"/>
          </p:cNvGraphicFramePr>
          <p:nvPr>
            <p:ph idx="1"/>
            <p:extLst>
              <p:ext uri="{D42A27DB-BD31-4B8C-83A1-F6EECF244321}">
                <p14:modId xmlns:p14="http://schemas.microsoft.com/office/powerpoint/2010/main" val="91990822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1517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6999F63-D8E3-2EF0-1DA5-78FCBD97D7A0}"/>
              </a:ext>
            </a:extLst>
          </p:cNvPr>
          <p:cNvSpPr>
            <a:spLocks noGrp="1"/>
          </p:cNvSpPr>
          <p:nvPr>
            <p:ph type="title"/>
          </p:nvPr>
        </p:nvSpPr>
        <p:spPr>
          <a:xfrm>
            <a:off x="838200" y="365126"/>
            <a:ext cx="10515600" cy="958578"/>
          </a:xfrm>
        </p:spPr>
        <p:txBody>
          <a:bodyPr/>
          <a:lstStyle/>
          <a:p>
            <a:r>
              <a:rPr lang="sv-SE" dirty="0"/>
              <a:t>Införandeprocessen</a:t>
            </a:r>
          </a:p>
        </p:txBody>
      </p:sp>
      <p:pic>
        <p:nvPicPr>
          <p:cNvPr id="8" name="Platshållare för innehåll 7">
            <a:extLst>
              <a:ext uri="{FF2B5EF4-FFF2-40B4-BE49-F238E27FC236}">
                <a16:creationId xmlns:a16="http://schemas.microsoft.com/office/drawing/2014/main" id="{CD6A2DFF-2C13-1068-19F1-D7EEBBB000A2}"/>
              </a:ext>
            </a:extLst>
          </p:cNvPr>
          <p:cNvPicPr>
            <a:picLocks noGrp="1" noChangeAspect="1"/>
          </p:cNvPicPr>
          <p:nvPr>
            <p:ph idx="1"/>
          </p:nvPr>
        </p:nvPicPr>
        <p:blipFill>
          <a:blip r:embed="rId3"/>
          <a:stretch>
            <a:fillRect/>
          </a:stretch>
        </p:blipFill>
        <p:spPr>
          <a:xfrm>
            <a:off x="360151" y="1220497"/>
            <a:ext cx="11471697" cy="4567434"/>
          </a:xfrm>
        </p:spPr>
      </p:pic>
    </p:spTree>
    <p:extLst>
      <p:ext uri="{BB962C8B-B14F-4D97-AF65-F5344CB8AC3E}">
        <p14:creationId xmlns:p14="http://schemas.microsoft.com/office/powerpoint/2010/main" val="2451272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93C1BE2D-4C70-B8BB-FB24-9D693D5BF218}"/>
              </a:ext>
            </a:extLst>
          </p:cNvPr>
          <p:cNvPicPr>
            <a:picLocks noChangeAspect="1"/>
          </p:cNvPicPr>
          <p:nvPr/>
        </p:nvPicPr>
        <p:blipFill>
          <a:blip r:embed="rId3"/>
          <a:stretch>
            <a:fillRect/>
          </a:stretch>
        </p:blipFill>
        <p:spPr>
          <a:xfrm>
            <a:off x="614362" y="233362"/>
            <a:ext cx="10963275" cy="6391275"/>
          </a:xfrm>
          <a:prstGeom prst="rect">
            <a:avLst/>
          </a:prstGeom>
        </p:spPr>
      </p:pic>
    </p:spTree>
    <p:extLst>
      <p:ext uri="{BB962C8B-B14F-4D97-AF65-F5344CB8AC3E}">
        <p14:creationId xmlns:p14="http://schemas.microsoft.com/office/powerpoint/2010/main" val="403290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9E149FFD-C354-42E4-F263-EF5F541302B2}"/>
              </a:ext>
            </a:extLst>
          </p:cNvPr>
          <p:cNvSpPr>
            <a:spLocks noGrp="1"/>
          </p:cNvSpPr>
          <p:nvPr>
            <p:ph type="title"/>
          </p:nvPr>
        </p:nvSpPr>
        <p:spPr>
          <a:xfrm>
            <a:off x="838200" y="365125"/>
            <a:ext cx="10515600" cy="1325563"/>
          </a:xfrm>
        </p:spPr>
        <p:txBody>
          <a:bodyPr anchor="ctr">
            <a:normAutofit/>
          </a:bodyPr>
          <a:lstStyle/>
          <a:p>
            <a:pPr algn="ctr"/>
            <a:r>
              <a:rPr lang="sv-SE" dirty="0"/>
              <a:t>Flöde RDA-registreringar till faktura</a:t>
            </a:r>
          </a:p>
        </p:txBody>
      </p:sp>
      <p:pic>
        <p:nvPicPr>
          <p:cNvPr id="2" name="Bildobjekt 1" descr="En bild som visar vårdpersonal under operation">
            <a:extLst>
              <a:ext uri="{FF2B5EF4-FFF2-40B4-BE49-F238E27FC236}">
                <a16:creationId xmlns:a16="http://schemas.microsoft.com/office/drawing/2014/main" id="{2356005E-9EA1-82F7-5759-9109B048C5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6571" y="1825625"/>
            <a:ext cx="6518857" cy="4351338"/>
          </a:xfrm>
          <a:prstGeom prst="rect">
            <a:avLst/>
          </a:prstGeom>
          <a:noFill/>
        </p:spPr>
      </p:pic>
    </p:spTree>
    <p:extLst>
      <p:ext uri="{BB962C8B-B14F-4D97-AF65-F5344CB8AC3E}">
        <p14:creationId xmlns:p14="http://schemas.microsoft.com/office/powerpoint/2010/main" val="2348439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EE2DF3-88DD-4891-8792-BDCD9B707604}"/>
              </a:ext>
            </a:extLst>
          </p:cNvPr>
          <p:cNvSpPr>
            <a:spLocks noGrp="1"/>
          </p:cNvSpPr>
          <p:nvPr>
            <p:ph type="title"/>
          </p:nvPr>
        </p:nvSpPr>
        <p:spPr/>
        <p:txBody>
          <a:bodyPr/>
          <a:lstStyle/>
          <a:p>
            <a:r>
              <a:rPr lang="sv-SE" dirty="0"/>
              <a:t>Flöde RDA slutenvård</a:t>
            </a:r>
          </a:p>
        </p:txBody>
      </p:sp>
      <p:graphicFrame>
        <p:nvGraphicFramePr>
          <p:cNvPr id="4" name="Platshållare för innehåll 3">
            <a:extLst>
              <a:ext uri="{FF2B5EF4-FFF2-40B4-BE49-F238E27FC236}">
                <a16:creationId xmlns:a16="http://schemas.microsoft.com/office/drawing/2014/main" id="{91F316AA-F8E5-207F-84B1-E2408C3866F0}"/>
              </a:ext>
            </a:extLst>
          </p:cNvPr>
          <p:cNvGraphicFramePr>
            <a:graphicFrameLocks noGrp="1"/>
          </p:cNvGraphicFramePr>
          <p:nvPr>
            <p:ph idx="1"/>
          </p:nvPr>
        </p:nvGraphicFramePr>
        <p:xfrm>
          <a:off x="838199" y="1825625"/>
          <a:ext cx="1075538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ruta 5">
            <a:extLst>
              <a:ext uri="{FF2B5EF4-FFF2-40B4-BE49-F238E27FC236}">
                <a16:creationId xmlns:a16="http://schemas.microsoft.com/office/drawing/2014/main" id="{962325BA-7FE3-8135-849D-A8113AB60D99}"/>
              </a:ext>
            </a:extLst>
          </p:cNvPr>
          <p:cNvSpPr txBox="1"/>
          <p:nvPr/>
        </p:nvSpPr>
        <p:spPr>
          <a:xfrm>
            <a:off x="847288" y="4068406"/>
            <a:ext cx="1451295" cy="338554"/>
          </a:xfrm>
          <a:prstGeom prst="rect">
            <a:avLst/>
          </a:prstGeom>
          <a:noFill/>
        </p:spPr>
        <p:txBody>
          <a:bodyPr wrap="square" rtlCol="0">
            <a:spAutoFit/>
          </a:bodyPr>
          <a:lstStyle/>
          <a:p>
            <a:r>
              <a:rPr lang="sv-SE" sz="1600" dirty="0">
                <a:solidFill>
                  <a:schemeClr val="accent1">
                    <a:lumMod val="50000"/>
                  </a:schemeClr>
                </a:solidFill>
              </a:rPr>
              <a:t>An/</a:t>
            </a:r>
            <a:r>
              <a:rPr lang="sv-SE" sz="1600" dirty="0" err="1">
                <a:solidFill>
                  <a:schemeClr val="accent1">
                    <a:lumMod val="50000"/>
                  </a:schemeClr>
                </a:solidFill>
              </a:rPr>
              <a:t>Op</a:t>
            </a:r>
            <a:r>
              <a:rPr lang="sv-SE" sz="1600" dirty="0">
                <a:solidFill>
                  <a:schemeClr val="accent1">
                    <a:lumMod val="50000"/>
                  </a:schemeClr>
                </a:solidFill>
              </a:rPr>
              <a:t>/</a:t>
            </a:r>
            <a:r>
              <a:rPr lang="sv-SE" sz="1600" dirty="0" err="1">
                <a:solidFill>
                  <a:schemeClr val="accent1">
                    <a:lumMod val="50000"/>
                  </a:schemeClr>
                </a:solidFill>
              </a:rPr>
              <a:t>Uppvak</a:t>
            </a:r>
            <a:endParaRPr lang="sv-SE" sz="1600" dirty="0">
              <a:solidFill>
                <a:schemeClr val="accent1">
                  <a:lumMod val="50000"/>
                </a:schemeClr>
              </a:solidFill>
            </a:endParaRPr>
          </a:p>
        </p:txBody>
      </p:sp>
      <p:sp>
        <p:nvSpPr>
          <p:cNvPr id="7" name="textruta 6">
            <a:extLst>
              <a:ext uri="{FF2B5EF4-FFF2-40B4-BE49-F238E27FC236}">
                <a16:creationId xmlns:a16="http://schemas.microsoft.com/office/drawing/2014/main" id="{90A1EBEC-57EC-7A6A-BC8B-ED097F2CAFF2}"/>
              </a:ext>
            </a:extLst>
          </p:cNvPr>
          <p:cNvSpPr txBox="1"/>
          <p:nvPr/>
        </p:nvSpPr>
        <p:spPr>
          <a:xfrm>
            <a:off x="3271705" y="3649211"/>
            <a:ext cx="1040235" cy="338554"/>
          </a:xfrm>
          <a:prstGeom prst="rect">
            <a:avLst/>
          </a:prstGeom>
          <a:noFill/>
        </p:spPr>
        <p:txBody>
          <a:bodyPr wrap="square" rtlCol="0">
            <a:spAutoFit/>
          </a:bodyPr>
          <a:lstStyle/>
          <a:p>
            <a:r>
              <a:rPr lang="sv-SE" sz="1600" dirty="0">
                <a:solidFill>
                  <a:schemeClr val="accent1">
                    <a:lumMod val="50000"/>
                  </a:schemeClr>
                </a:solidFill>
              </a:rPr>
              <a:t>VAS</a:t>
            </a:r>
          </a:p>
        </p:txBody>
      </p:sp>
      <p:sp>
        <p:nvSpPr>
          <p:cNvPr id="8" name="textruta 7">
            <a:extLst>
              <a:ext uri="{FF2B5EF4-FFF2-40B4-BE49-F238E27FC236}">
                <a16:creationId xmlns:a16="http://schemas.microsoft.com/office/drawing/2014/main" id="{DEA4A917-1F8B-68F2-384D-4F05C5EA174C}"/>
              </a:ext>
            </a:extLst>
          </p:cNvPr>
          <p:cNvSpPr txBox="1"/>
          <p:nvPr/>
        </p:nvSpPr>
        <p:spPr>
          <a:xfrm>
            <a:off x="4489508" y="3182725"/>
            <a:ext cx="1451295" cy="338554"/>
          </a:xfrm>
          <a:prstGeom prst="rect">
            <a:avLst/>
          </a:prstGeom>
          <a:noFill/>
        </p:spPr>
        <p:txBody>
          <a:bodyPr wrap="square" rtlCol="0">
            <a:spAutoFit/>
          </a:bodyPr>
          <a:lstStyle/>
          <a:p>
            <a:r>
              <a:rPr lang="sv-SE" sz="1600" dirty="0">
                <a:solidFill>
                  <a:schemeClr val="accent1">
                    <a:lumMod val="50000"/>
                  </a:schemeClr>
                </a:solidFill>
              </a:rPr>
              <a:t>An/</a:t>
            </a:r>
            <a:r>
              <a:rPr lang="sv-SE" sz="1600" dirty="0" err="1">
                <a:solidFill>
                  <a:schemeClr val="accent1">
                    <a:lumMod val="50000"/>
                  </a:schemeClr>
                </a:solidFill>
              </a:rPr>
              <a:t>Op</a:t>
            </a:r>
            <a:r>
              <a:rPr lang="sv-SE" sz="1600" dirty="0">
                <a:solidFill>
                  <a:schemeClr val="accent1">
                    <a:lumMod val="50000"/>
                  </a:schemeClr>
                </a:solidFill>
              </a:rPr>
              <a:t>/</a:t>
            </a:r>
            <a:r>
              <a:rPr lang="sv-SE" sz="1600" dirty="0" err="1">
                <a:solidFill>
                  <a:schemeClr val="accent1">
                    <a:lumMod val="50000"/>
                  </a:schemeClr>
                </a:solidFill>
              </a:rPr>
              <a:t>Uppvak</a:t>
            </a:r>
            <a:endParaRPr lang="sv-SE" sz="1600" dirty="0">
              <a:solidFill>
                <a:schemeClr val="accent1">
                  <a:lumMod val="50000"/>
                </a:schemeClr>
              </a:solidFill>
            </a:endParaRPr>
          </a:p>
        </p:txBody>
      </p:sp>
      <p:sp>
        <p:nvSpPr>
          <p:cNvPr id="9" name="textruta 8">
            <a:extLst>
              <a:ext uri="{FF2B5EF4-FFF2-40B4-BE49-F238E27FC236}">
                <a16:creationId xmlns:a16="http://schemas.microsoft.com/office/drawing/2014/main" id="{59E183C8-AD8C-CF04-CB7E-AF904BEC8438}"/>
              </a:ext>
            </a:extLst>
          </p:cNvPr>
          <p:cNvSpPr txBox="1"/>
          <p:nvPr/>
        </p:nvSpPr>
        <p:spPr>
          <a:xfrm>
            <a:off x="6838425" y="2748887"/>
            <a:ext cx="1040235" cy="338554"/>
          </a:xfrm>
          <a:prstGeom prst="rect">
            <a:avLst/>
          </a:prstGeom>
          <a:noFill/>
        </p:spPr>
        <p:txBody>
          <a:bodyPr wrap="square" rtlCol="0">
            <a:spAutoFit/>
          </a:bodyPr>
          <a:lstStyle/>
          <a:p>
            <a:r>
              <a:rPr lang="sv-SE" sz="1600" dirty="0">
                <a:solidFill>
                  <a:schemeClr val="accent1">
                    <a:lumMod val="50000"/>
                  </a:schemeClr>
                </a:solidFill>
              </a:rPr>
              <a:t>VAS</a:t>
            </a:r>
          </a:p>
        </p:txBody>
      </p:sp>
      <p:sp>
        <p:nvSpPr>
          <p:cNvPr id="10" name="textruta 9">
            <a:extLst>
              <a:ext uri="{FF2B5EF4-FFF2-40B4-BE49-F238E27FC236}">
                <a16:creationId xmlns:a16="http://schemas.microsoft.com/office/drawing/2014/main" id="{5B54F20A-02A1-9DF9-898A-12ECF2CFD42B}"/>
              </a:ext>
            </a:extLst>
          </p:cNvPr>
          <p:cNvSpPr txBox="1"/>
          <p:nvPr/>
        </p:nvSpPr>
        <p:spPr>
          <a:xfrm>
            <a:off x="10233868" y="1591960"/>
            <a:ext cx="1359716" cy="584775"/>
          </a:xfrm>
          <a:prstGeom prst="rect">
            <a:avLst/>
          </a:prstGeom>
          <a:noFill/>
        </p:spPr>
        <p:txBody>
          <a:bodyPr wrap="square" rtlCol="0">
            <a:spAutoFit/>
          </a:bodyPr>
          <a:lstStyle/>
          <a:p>
            <a:r>
              <a:rPr lang="sv-SE" sz="1600" dirty="0">
                <a:solidFill>
                  <a:schemeClr val="accent1">
                    <a:lumMod val="50000"/>
                  </a:schemeClr>
                </a:solidFill>
              </a:rPr>
              <a:t>Fakturering </a:t>
            </a:r>
          </a:p>
          <a:p>
            <a:r>
              <a:rPr lang="sv-SE" sz="1600" dirty="0">
                <a:solidFill>
                  <a:schemeClr val="accent1">
                    <a:lumMod val="50000"/>
                  </a:schemeClr>
                </a:solidFill>
              </a:rPr>
              <a:t>VAS/</a:t>
            </a:r>
            <a:r>
              <a:rPr lang="sv-SE" sz="1600" dirty="0" err="1">
                <a:solidFill>
                  <a:schemeClr val="accent1">
                    <a:lumMod val="50000"/>
                  </a:schemeClr>
                </a:solidFill>
              </a:rPr>
              <a:t>Avd</a:t>
            </a:r>
            <a:endParaRPr lang="sv-SE" sz="1600" dirty="0">
              <a:solidFill>
                <a:schemeClr val="accent1">
                  <a:lumMod val="50000"/>
                </a:schemeClr>
              </a:solidFill>
            </a:endParaRPr>
          </a:p>
        </p:txBody>
      </p:sp>
      <p:sp>
        <p:nvSpPr>
          <p:cNvPr id="3" name="textruta 2">
            <a:extLst>
              <a:ext uri="{FF2B5EF4-FFF2-40B4-BE49-F238E27FC236}">
                <a16:creationId xmlns:a16="http://schemas.microsoft.com/office/drawing/2014/main" id="{851BF56E-76A6-453C-5F39-7DB7B1AD4C73}"/>
              </a:ext>
            </a:extLst>
          </p:cNvPr>
          <p:cNvSpPr txBox="1"/>
          <p:nvPr/>
        </p:nvSpPr>
        <p:spPr>
          <a:xfrm>
            <a:off x="8123339" y="2300973"/>
            <a:ext cx="1451295" cy="338554"/>
          </a:xfrm>
          <a:prstGeom prst="rect">
            <a:avLst/>
          </a:prstGeom>
          <a:noFill/>
        </p:spPr>
        <p:txBody>
          <a:bodyPr wrap="square" rtlCol="0">
            <a:spAutoFit/>
          </a:bodyPr>
          <a:lstStyle/>
          <a:p>
            <a:r>
              <a:rPr lang="sv-SE" sz="1600" dirty="0">
                <a:solidFill>
                  <a:schemeClr val="accent1">
                    <a:lumMod val="50000"/>
                  </a:schemeClr>
                </a:solidFill>
              </a:rPr>
              <a:t>An/</a:t>
            </a:r>
            <a:r>
              <a:rPr lang="sv-SE" sz="1600" dirty="0" err="1">
                <a:solidFill>
                  <a:schemeClr val="accent1">
                    <a:lumMod val="50000"/>
                  </a:schemeClr>
                </a:solidFill>
              </a:rPr>
              <a:t>Op</a:t>
            </a:r>
            <a:r>
              <a:rPr lang="sv-SE" sz="1600" dirty="0">
                <a:solidFill>
                  <a:schemeClr val="accent1">
                    <a:lumMod val="50000"/>
                  </a:schemeClr>
                </a:solidFill>
              </a:rPr>
              <a:t>/</a:t>
            </a:r>
            <a:r>
              <a:rPr lang="sv-SE" sz="1600" dirty="0" err="1">
                <a:solidFill>
                  <a:schemeClr val="accent1">
                    <a:lumMod val="50000"/>
                  </a:schemeClr>
                </a:solidFill>
              </a:rPr>
              <a:t>Uppvak</a:t>
            </a:r>
            <a:endParaRPr lang="sv-SE" sz="1600" dirty="0">
              <a:solidFill>
                <a:schemeClr val="accent1">
                  <a:lumMod val="50000"/>
                </a:schemeClr>
              </a:solidFill>
            </a:endParaRPr>
          </a:p>
        </p:txBody>
      </p:sp>
    </p:spTree>
    <p:extLst>
      <p:ext uri="{BB962C8B-B14F-4D97-AF65-F5344CB8AC3E}">
        <p14:creationId xmlns:p14="http://schemas.microsoft.com/office/powerpoint/2010/main" val="822385663"/>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E4FAABD-FCAE-4581-8F65-5BEEEBC46D99}" vid="{700E2B55-8F28-4FE3-B3A4-7C10E8E5F2E7}"/>
    </a:ext>
  </a:extLst>
</a:theme>
</file>

<file path=ppt/theme/theme2.xml><?xml version="1.0" encoding="utf-8"?>
<a:theme xmlns:a="http://schemas.openxmlformats.org/drawingml/2006/main" name="1_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CEF1C472-4030-422A-A9FC-48DA42622500}" vid="{21AE12C8-795E-4977-BDD5-7334BF12F565}"/>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y mall Akademiska sjukhuset.potx" id="{81E4B609-D8D7-4FAA-85A1-39240F0127CA}" vid="{E62687FF-EE37-43A3-8F7E-BE0065311F37}"/>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Akademiska mall</Template>
  <TotalTime>406</TotalTime>
  <Words>564</Words>
  <Application>Microsoft Office PowerPoint</Application>
  <PresentationFormat>Bredbild</PresentationFormat>
  <Paragraphs>71</Paragraphs>
  <Slides>11</Slides>
  <Notes>5</Notes>
  <HiddenSlides>5</HiddenSlides>
  <MMClips>0</MMClips>
  <ScaleCrop>false</ScaleCrop>
  <HeadingPairs>
    <vt:vector size="6" baseType="variant">
      <vt:variant>
        <vt:lpstr>Använt teckensnitt</vt:lpstr>
      </vt:variant>
      <vt:variant>
        <vt:i4>3</vt:i4>
      </vt:variant>
      <vt:variant>
        <vt:lpstr>Tema</vt:lpstr>
      </vt:variant>
      <vt:variant>
        <vt:i4>3</vt:i4>
      </vt:variant>
      <vt:variant>
        <vt:lpstr>Bildrubriker</vt:lpstr>
      </vt:variant>
      <vt:variant>
        <vt:i4>11</vt:i4>
      </vt:variant>
    </vt:vector>
  </HeadingPairs>
  <TitlesOfParts>
    <vt:vector size="17" baseType="lpstr">
      <vt:lpstr>Arial</vt:lpstr>
      <vt:lpstr>Calibri</vt:lpstr>
      <vt:lpstr>Source Sans Pro</vt:lpstr>
      <vt:lpstr>Office-tema</vt:lpstr>
      <vt:lpstr>1_Office-tema</vt:lpstr>
      <vt:lpstr>Office-tema</vt:lpstr>
      <vt:lpstr>RDA Orbit - Cosmic</vt:lpstr>
      <vt:lpstr>PowerPoint-presentation</vt:lpstr>
      <vt:lpstr>PowerPoint-presentation</vt:lpstr>
      <vt:lpstr>Registreringar i endast ett (1) program</vt:lpstr>
      <vt:lpstr>Införandeprocessen</vt:lpstr>
      <vt:lpstr>Införandeprocessen</vt:lpstr>
      <vt:lpstr>PowerPoint-presentation</vt:lpstr>
      <vt:lpstr>Flöde RDA-registreringar till faktura</vt:lpstr>
      <vt:lpstr>Flöde RDA slutenvård</vt:lpstr>
      <vt:lpstr>Flöde RDA öppenvård/dagkirurgi</vt:lpstr>
      <vt:lpstr>Tack för oss!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Så här använder du mallen</dc:title>
  <dc:creator>Anna Sundequist Steen</dc:creator>
  <cp:lastModifiedBy>Anna Sundequist Steen</cp:lastModifiedBy>
  <cp:revision>3</cp:revision>
  <dcterms:created xsi:type="dcterms:W3CDTF">2021-11-16T07:02:56Z</dcterms:created>
  <dcterms:modified xsi:type="dcterms:W3CDTF">2024-03-04T09:55:08Z</dcterms:modified>
</cp:coreProperties>
</file>