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83" r:id="rId2"/>
    <p:sldId id="311" r:id="rId3"/>
    <p:sldId id="295" r:id="rId4"/>
    <p:sldId id="318" r:id="rId5"/>
    <p:sldId id="297" r:id="rId6"/>
    <p:sldId id="306" r:id="rId7"/>
    <p:sldId id="261" r:id="rId8"/>
    <p:sldId id="309" r:id="rId9"/>
    <p:sldId id="316" r:id="rId10"/>
    <p:sldId id="308" r:id="rId11"/>
    <p:sldId id="317" r:id="rId12"/>
    <p:sldId id="313" r:id="rId13"/>
    <p:sldId id="307" r:id="rId14"/>
    <p:sldId id="322" r:id="rId15"/>
    <p:sldId id="321" r:id="rId16"/>
    <p:sldId id="262" r:id="rId17"/>
    <p:sldId id="263" r:id="rId18"/>
    <p:sldId id="323" r:id="rId19"/>
    <p:sldId id="276" r:id="rId20"/>
    <p:sldId id="327" r:id="rId21"/>
    <p:sldId id="324" r:id="rId22"/>
    <p:sldId id="293" r:id="rId23"/>
    <p:sldId id="326" r:id="rId24"/>
    <p:sldId id="284" r:id="rId25"/>
    <p:sldId id="281" r:id="rId26"/>
    <p:sldId id="296" r:id="rId27"/>
    <p:sldId id="325" r:id="rId28"/>
    <p:sldId id="300" r:id="rId29"/>
    <p:sldId id="280" r:id="rId30"/>
    <p:sldId id="314" r:id="rId31"/>
    <p:sldId id="330" r:id="rId32"/>
    <p:sldId id="328" r:id="rId33"/>
    <p:sldId id="312" r:id="rId34"/>
    <p:sldId id="319" r:id="rId35"/>
    <p:sldId id="329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2" autoAdjust="0"/>
    <p:restoredTop sz="94579"/>
  </p:normalViewPr>
  <p:slideViewPr>
    <p:cSldViewPr snapToGrid="0">
      <p:cViewPr>
        <p:scale>
          <a:sx n="70" d="100"/>
          <a:sy n="70" d="100"/>
        </p:scale>
        <p:origin x="258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ne Holm" userId="32724e0a-3ab6-4864-913b-56b9a8045cff" providerId="ADAL" clId="{1EAA777A-5D07-1C42-BAFE-6561C7066AA8}"/>
    <pc:docChg chg="undo redo custSel addSld delSld modSld sldOrd">
      <pc:chgData name="Manne Holm" userId="32724e0a-3ab6-4864-913b-56b9a8045cff" providerId="ADAL" clId="{1EAA777A-5D07-1C42-BAFE-6561C7066AA8}" dt="2024-03-14T22:09:43.679" v="17328"/>
      <pc:docMkLst>
        <pc:docMk/>
      </pc:docMkLst>
      <pc:sldChg chg="modSp modAnim">
        <pc:chgData name="Manne Holm" userId="32724e0a-3ab6-4864-913b-56b9a8045cff" providerId="ADAL" clId="{1EAA777A-5D07-1C42-BAFE-6561C7066AA8}" dt="2024-03-14T17:51:16.886" v="7828"/>
        <pc:sldMkLst>
          <pc:docMk/>
          <pc:sldMk cId="2192315299" sldId="261"/>
        </pc:sldMkLst>
        <pc:spChg chg="mod">
          <ac:chgData name="Manne Holm" userId="32724e0a-3ab6-4864-913b-56b9a8045cff" providerId="ADAL" clId="{1EAA777A-5D07-1C42-BAFE-6561C7066AA8}" dt="2024-03-13T09:36:47.593" v="1164" actId="20577"/>
          <ac:spMkLst>
            <pc:docMk/>
            <pc:sldMk cId="2192315299" sldId="261"/>
            <ac:spMk id="2" creationId="{07167066-BFEE-40B5-860E-329DB3832B5B}"/>
          </ac:spMkLst>
        </pc:spChg>
        <pc:spChg chg="mod">
          <ac:chgData name="Manne Holm" userId="32724e0a-3ab6-4864-913b-56b9a8045cff" providerId="ADAL" clId="{1EAA777A-5D07-1C42-BAFE-6561C7066AA8}" dt="2024-03-14T17:31:04.967" v="6676" actId="404"/>
          <ac:spMkLst>
            <pc:docMk/>
            <pc:sldMk cId="2192315299" sldId="261"/>
            <ac:spMk id="3" creationId="{469A3ABC-9A61-4291-8884-0544EE744FA3}"/>
          </ac:spMkLst>
        </pc:spChg>
      </pc:sldChg>
      <pc:sldChg chg="modSp">
        <pc:chgData name="Manne Holm" userId="32724e0a-3ab6-4864-913b-56b9a8045cff" providerId="ADAL" clId="{1EAA777A-5D07-1C42-BAFE-6561C7066AA8}" dt="2024-03-14T21:56:31.033" v="17230" actId="1076"/>
        <pc:sldMkLst>
          <pc:docMk/>
          <pc:sldMk cId="2182293509" sldId="262"/>
        </pc:sldMkLst>
        <pc:spChg chg="mod">
          <ac:chgData name="Manne Holm" userId="32724e0a-3ab6-4864-913b-56b9a8045cff" providerId="ADAL" clId="{1EAA777A-5D07-1C42-BAFE-6561C7066AA8}" dt="2024-03-14T21:56:31.033" v="17230" actId="1076"/>
          <ac:spMkLst>
            <pc:docMk/>
            <pc:sldMk cId="2182293509" sldId="262"/>
            <ac:spMk id="2" creationId="{A8AAB654-5156-4BCE-A6A0-29DA319851D6}"/>
          </ac:spMkLst>
        </pc:spChg>
        <pc:spChg chg="mod">
          <ac:chgData name="Manne Holm" userId="32724e0a-3ab6-4864-913b-56b9a8045cff" providerId="ADAL" clId="{1EAA777A-5D07-1C42-BAFE-6561C7066AA8}" dt="2024-03-14T19:38:31.393" v="11377" actId="1076"/>
          <ac:spMkLst>
            <pc:docMk/>
            <pc:sldMk cId="2182293509" sldId="262"/>
            <ac:spMk id="3" creationId="{33677594-FD52-41C9-8430-5D1919B6AC22}"/>
          </ac:spMkLst>
        </pc:spChg>
      </pc:sldChg>
      <pc:sldChg chg="addSp delSp modSp modAnim">
        <pc:chgData name="Manne Holm" userId="32724e0a-3ab6-4864-913b-56b9a8045cff" providerId="ADAL" clId="{1EAA777A-5D07-1C42-BAFE-6561C7066AA8}" dt="2024-03-14T21:58:51.536" v="17240" actId="20577"/>
        <pc:sldMkLst>
          <pc:docMk/>
          <pc:sldMk cId="3001014800" sldId="263"/>
        </pc:sldMkLst>
        <pc:spChg chg="mod">
          <ac:chgData name="Manne Holm" userId="32724e0a-3ab6-4864-913b-56b9a8045cff" providerId="ADAL" clId="{1EAA777A-5D07-1C42-BAFE-6561C7066AA8}" dt="2024-03-13T10:52:16.602" v="1804" actId="20577"/>
          <ac:spMkLst>
            <pc:docMk/>
            <pc:sldMk cId="3001014800" sldId="263"/>
            <ac:spMk id="2" creationId="{DE2B1FE0-CDB7-4BA4-8FBC-0B2FCA5CDA8D}"/>
          </ac:spMkLst>
        </pc:spChg>
        <pc:spChg chg="del mod">
          <ac:chgData name="Manne Holm" userId="32724e0a-3ab6-4864-913b-56b9a8045cff" providerId="ADAL" clId="{1EAA777A-5D07-1C42-BAFE-6561C7066AA8}" dt="2024-03-13T10:51:36.334" v="1737"/>
          <ac:spMkLst>
            <pc:docMk/>
            <pc:sldMk cId="3001014800" sldId="263"/>
            <ac:spMk id="3" creationId="{434186D5-A388-45DA-82F0-3E3D17C52D3F}"/>
          </ac:spMkLst>
        </pc:spChg>
        <pc:spChg chg="add mod">
          <ac:chgData name="Manne Holm" userId="32724e0a-3ab6-4864-913b-56b9a8045cff" providerId="ADAL" clId="{1EAA777A-5D07-1C42-BAFE-6561C7066AA8}" dt="2024-03-14T21:58:51.536" v="17240" actId="20577"/>
          <ac:spMkLst>
            <pc:docMk/>
            <pc:sldMk cId="3001014800" sldId="263"/>
            <ac:spMk id="4" creationId="{0FF36ED7-198F-8A43-BF6A-613E543069E4}"/>
          </ac:spMkLst>
        </pc:spChg>
      </pc:sldChg>
      <pc:sldChg chg="modSp del">
        <pc:chgData name="Manne Holm" userId="32724e0a-3ab6-4864-913b-56b9a8045cff" providerId="ADAL" clId="{1EAA777A-5D07-1C42-BAFE-6561C7066AA8}" dt="2024-03-13T11:12:45.674" v="2215" actId="2696"/>
        <pc:sldMkLst>
          <pc:docMk/>
          <pc:sldMk cId="2646056324" sldId="265"/>
        </pc:sldMkLst>
        <pc:spChg chg="mod">
          <ac:chgData name="Manne Holm" userId="32724e0a-3ab6-4864-913b-56b9a8045cff" providerId="ADAL" clId="{1EAA777A-5D07-1C42-BAFE-6561C7066AA8}" dt="2024-03-13T11:12:43.522" v="2214" actId="20577"/>
          <ac:spMkLst>
            <pc:docMk/>
            <pc:sldMk cId="2646056324" sldId="265"/>
            <ac:spMk id="2" creationId="{D01B06F4-E2CE-4C49-AD63-291CF84BCA8C}"/>
          </ac:spMkLst>
        </pc:spChg>
      </pc:sldChg>
      <pc:sldChg chg="modSp del">
        <pc:chgData name="Manne Holm" userId="32724e0a-3ab6-4864-913b-56b9a8045cff" providerId="ADAL" clId="{1EAA777A-5D07-1C42-BAFE-6561C7066AA8}" dt="2024-03-13T10:45:52.851" v="1500" actId="2696"/>
        <pc:sldMkLst>
          <pc:docMk/>
          <pc:sldMk cId="2642613277" sldId="268"/>
        </pc:sldMkLst>
        <pc:spChg chg="mod">
          <ac:chgData name="Manne Holm" userId="32724e0a-3ab6-4864-913b-56b9a8045cff" providerId="ADAL" clId="{1EAA777A-5D07-1C42-BAFE-6561C7066AA8}" dt="2024-03-13T09:28:30.622" v="876" actId="20577"/>
          <ac:spMkLst>
            <pc:docMk/>
            <pc:sldMk cId="2642613277" sldId="268"/>
            <ac:spMk id="2" creationId="{8376F1E1-3109-4E6E-8D8A-A72F4E7DCCE8}"/>
          </ac:spMkLst>
        </pc:spChg>
        <pc:spChg chg="mod">
          <ac:chgData name="Manne Holm" userId="32724e0a-3ab6-4864-913b-56b9a8045cff" providerId="ADAL" clId="{1EAA777A-5D07-1C42-BAFE-6561C7066AA8}" dt="2024-03-13T09:25:12.889" v="716" actId="27636"/>
          <ac:spMkLst>
            <pc:docMk/>
            <pc:sldMk cId="2642613277" sldId="268"/>
            <ac:spMk id="3" creationId="{B230C543-80BF-4AAF-A09B-9C8376B4DE06}"/>
          </ac:spMkLst>
        </pc:spChg>
      </pc:sldChg>
      <pc:sldChg chg="modSp del">
        <pc:chgData name="Manne Holm" userId="32724e0a-3ab6-4864-913b-56b9a8045cff" providerId="ADAL" clId="{1EAA777A-5D07-1C42-BAFE-6561C7066AA8}" dt="2024-03-13T09:25:31.487" v="750" actId="2696"/>
        <pc:sldMkLst>
          <pc:docMk/>
          <pc:sldMk cId="4159862074" sldId="269"/>
        </pc:sldMkLst>
        <pc:spChg chg="mod">
          <ac:chgData name="Manne Holm" userId="32724e0a-3ab6-4864-913b-56b9a8045cff" providerId="ADAL" clId="{1EAA777A-5D07-1C42-BAFE-6561C7066AA8}" dt="2024-03-13T09:25:03.096" v="714" actId="20577"/>
          <ac:spMkLst>
            <pc:docMk/>
            <pc:sldMk cId="4159862074" sldId="269"/>
            <ac:spMk id="2" creationId="{B796E1D3-1D95-0243-AB77-CBCFC0750C53}"/>
          </ac:spMkLst>
        </pc:spChg>
      </pc:sldChg>
      <pc:sldChg chg="modSp modAnim">
        <pc:chgData name="Manne Holm" userId="32724e0a-3ab6-4864-913b-56b9a8045cff" providerId="ADAL" clId="{1EAA777A-5D07-1C42-BAFE-6561C7066AA8}" dt="2024-03-14T22:00:26.316" v="17272"/>
        <pc:sldMkLst>
          <pc:docMk/>
          <pc:sldMk cId="3074831222" sldId="276"/>
        </pc:sldMkLst>
        <pc:spChg chg="mod">
          <ac:chgData name="Manne Holm" userId="32724e0a-3ab6-4864-913b-56b9a8045cff" providerId="ADAL" clId="{1EAA777A-5D07-1C42-BAFE-6561C7066AA8}" dt="2024-03-14T19:41:19.142" v="11789" actId="20577"/>
          <ac:spMkLst>
            <pc:docMk/>
            <pc:sldMk cId="3074831222" sldId="276"/>
            <ac:spMk id="2" creationId="{8BE4697C-F007-3748-A9ED-3BBDAD4E58D5}"/>
          </ac:spMkLst>
        </pc:spChg>
        <pc:spChg chg="mod">
          <ac:chgData name="Manne Holm" userId="32724e0a-3ab6-4864-913b-56b9a8045cff" providerId="ADAL" clId="{1EAA777A-5D07-1C42-BAFE-6561C7066AA8}" dt="2024-03-14T22:00:15.666" v="17269" actId="20577"/>
          <ac:spMkLst>
            <pc:docMk/>
            <pc:sldMk cId="3074831222" sldId="276"/>
            <ac:spMk id="3" creationId="{17BC08DC-511E-1747-B87D-01C2871B3242}"/>
          </ac:spMkLst>
        </pc:spChg>
      </pc:sldChg>
      <pc:sldChg chg="modSp">
        <pc:chgData name="Manne Holm" userId="32724e0a-3ab6-4864-913b-56b9a8045cff" providerId="ADAL" clId="{1EAA777A-5D07-1C42-BAFE-6561C7066AA8}" dt="2024-03-14T21:23:21.502" v="16538" actId="20577"/>
        <pc:sldMkLst>
          <pc:docMk/>
          <pc:sldMk cId="2483318769" sldId="280"/>
        </pc:sldMkLst>
        <pc:spChg chg="mod">
          <ac:chgData name="Manne Holm" userId="32724e0a-3ab6-4864-913b-56b9a8045cff" providerId="ADAL" clId="{1EAA777A-5D07-1C42-BAFE-6561C7066AA8}" dt="2024-03-13T10:53:36.576" v="1924" actId="20577"/>
          <ac:spMkLst>
            <pc:docMk/>
            <pc:sldMk cId="2483318769" sldId="280"/>
            <ac:spMk id="2" creationId="{0D255473-AC5E-4448-A716-3B138DD58032}"/>
          </ac:spMkLst>
        </pc:spChg>
        <pc:spChg chg="mod">
          <ac:chgData name="Manne Holm" userId="32724e0a-3ab6-4864-913b-56b9a8045cff" providerId="ADAL" clId="{1EAA777A-5D07-1C42-BAFE-6561C7066AA8}" dt="2024-03-14T21:23:21.502" v="16538" actId="20577"/>
          <ac:spMkLst>
            <pc:docMk/>
            <pc:sldMk cId="2483318769" sldId="280"/>
            <ac:spMk id="3" creationId="{9518AE86-A37F-EC41-8DCD-30A54E322160}"/>
          </ac:spMkLst>
        </pc:spChg>
      </pc:sldChg>
      <pc:sldChg chg="addSp modSp ord modAnim">
        <pc:chgData name="Manne Holm" userId="32724e0a-3ab6-4864-913b-56b9a8045cff" providerId="ADAL" clId="{1EAA777A-5D07-1C42-BAFE-6561C7066AA8}" dt="2024-03-14T22:03:35.277" v="17302" actId="1076"/>
        <pc:sldMkLst>
          <pc:docMk/>
          <pc:sldMk cId="3752518814" sldId="281"/>
        </pc:sldMkLst>
        <pc:spChg chg="mod">
          <ac:chgData name="Manne Holm" userId="32724e0a-3ab6-4864-913b-56b9a8045cff" providerId="ADAL" clId="{1EAA777A-5D07-1C42-BAFE-6561C7066AA8}" dt="2024-03-14T22:03:31.677" v="17300" actId="1076"/>
          <ac:spMkLst>
            <pc:docMk/>
            <pc:sldMk cId="3752518814" sldId="281"/>
            <ac:spMk id="2" creationId="{93F18AEB-202C-114A-A802-5280755B31DA}"/>
          </ac:spMkLst>
        </pc:spChg>
        <pc:spChg chg="mod">
          <ac:chgData name="Manne Holm" userId="32724e0a-3ab6-4864-913b-56b9a8045cff" providerId="ADAL" clId="{1EAA777A-5D07-1C42-BAFE-6561C7066AA8}" dt="2024-03-14T22:03:29.760" v="17299" actId="1076"/>
          <ac:spMkLst>
            <pc:docMk/>
            <pc:sldMk cId="3752518814" sldId="281"/>
            <ac:spMk id="3" creationId="{DD5B73FF-311D-9D44-BD9D-0775166D8347}"/>
          </ac:spMkLst>
        </pc:spChg>
        <pc:picChg chg="add mod">
          <ac:chgData name="Manne Holm" userId="32724e0a-3ab6-4864-913b-56b9a8045cff" providerId="ADAL" clId="{1EAA777A-5D07-1C42-BAFE-6561C7066AA8}" dt="2024-03-14T22:03:35.277" v="17302" actId="1076"/>
          <ac:picMkLst>
            <pc:docMk/>
            <pc:sldMk cId="3752518814" sldId="281"/>
            <ac:picMk id="4" creationId="{6C4C1E1A-70CF-444A-8611-78E9ADD292D1}"/>
          </ac:picMkLst>
        </pc:picChg>
      </pc:sldChg>
      <pc:sldChg chg="addSp delSp modSp">
        <pc:chgData name="Manne Holm" userId="32724e0a-3ab6-4864-913b-56b9a8045cff" providerId="ADAL" clId="{1EAA777A-5D07-1C42-BAFE-6561C7066AA8}" dt="2024-03-14T21:34:05.837" v="17064" actId="20577"/>
        <pc:sldMkLst>
          <pc:docMk/>
          <pc:sldMk cId="3721178504" sldId="283"/>
        </pc:sldMkLst>
        <pc:spChg chg="add del mod">
          <ac:chgData name="Manne Holm" userId="32724e0a-3ab6-4864-913b-56b9a8045cff" providerId="ADAL" clId="{1EAA777A-5D07-1C42-BAFE-6561C7066AA8}" dt="2024-03-03T11:05:51.440" v="5" actId="478"/>
          <ac:spMkLst>
            <pc:docMk/>
            <pc:sldMk cId="3721178504" sldId="283"/>
            <ac:spMk id="3" creationId="{FC2A66DA-8C0B-E94A-9493-9014229818A9}"/>
          </ac:spMkLst>
        </pc:spChg>
        <pc:spChg chg="add mod">
          <ac:chgData name="Manne Holm" userId="32724e0a-3ab6-4864-913b-56b9a8045cff" providerId="ADAL" clId="{1EAA777A-5D07-1C42-BAFE-6561C7066AA8}" dt="2024-03-14T21:34:05.837" v="17064" actId="20577"/>
          <ac:spMkLst>
            <pc:docMk/>
            <pc:sldMk cId="3721178504" sldId="283"/>
            <ac:spMk id="8" creationId="{129130AD-88F5-604D-95CE-BFDED38B3C0E}"/>
          </ac:spMkLst>
        </pc:spChg>
        <pc:spChg chg="add mod">
          <ac:chgData name="Manne Holm" userId="32724e0a-3ab6-4864-913b-56b9a8045cff" providerId="ADAL" clId="{1EAA777A-5D07-1C42-BAFE-6561C7066AA8}" dt="2024-03-13T19:34:58.112" v="2301" actId="1076"/>
          <ac:spMkLst>
            <pc:docMk/>
            <pc:sldMk cId="3721178504" sldId="283"/>
            <ac:spMk id="9" creationId="{2D3C04B6-B9C6-E746-AD33-18C5C86830D5}"/>
          </ac:spMkLst>
        </pc:spChg>
        <pc:picChg chg="del">
          <ac:chgData name="Manne Holm" userId="32724e0a-3ab6-4864-913b-56b9a8045cff" providerId="ADAL" clId="{1EAA777A-5D07-1C42-BAFE-6561C7066AA8}" dt="2024-03-03T11:02:33.007" v="1" actId="478"/>
          <ac:picMkLst>
            <pc:docMk/>
            <pc:sldMk cId="3721178504" sldId="283"/>
            <ac:picMk id="5" creationId="{4D011B2E-D49B-5747-A049-77F1546F7A3D}"/>
          </ac:picMkLst>
        </pc:picChg>
        <pc:picChg chg="add mod">
          <ac:chgData name="Manne Holm" userId="32724e0a-3ab6-4864-913b-56b9a8045cff" providerId="ADAL" clId="{1EAA777A-5D07-1C42-BAFE-6561C7066AA8}" dt="2024-03-03T11:05:18.431" v="3" actId="1076"/>
          <ac:picMkLst>
            <pc:docMk/>
            <pc:sldMk cId="3721178504" sldId="283"/>
            <ac:picMk id="6" creationId="{DD4D485B-C9A9-CD47-9332-4A7F95A28056}"/>
          </ac:picMkLst>
        </pc:picChg>
        <pc:picChg chg="del">
          <ac:chgData name="Manne Holm" userId="32724e0a-3ab6-4864-913b-56b9a8045cff" providerId="ADAL" clId="{1EAA777A-5D07-1C42-BAFE-6561C7066AA8}" dt="2024-03-03T11:02:31.991" v="0" actId="478"/>
          <ac:picMkLst>
            <pc:docMk/>
            <pc:sldMk cId="3721178504" sldId="283"/>
            <ac:picMk id="7" creationId="{0562B89C-AF5A-1446-A719-9D8D44D53D0B}"/>
          </ac:picMkLst>
        </pc:picChg>
      </pc:sldChg>
      <pc:sldChg chg="addSp delSp modSp ord delAnim modAnim">
        <pc:chgData name="Manne Holm" userId="32724e0a-3ab6-4864-913b-56b9a8045cff" providerId="ADAL" clId="{1EAA777A-5D07-1C42-BAFE-6561C7066AA8}" dt="2024-03-14T20:13:20.252" v="13674" actId="14100"/>
        <pc:sldMkLst>
          <pc:docMk/>
          <pc:sldMk cId="982120728" sldId="284"/>
        </pc:sldMkLst>
        <pc:spChg chg="add del mod">
          <ac:chgData name="Manne Holm" userId="32724e0a-3ab6-4864-913b-56b9a8045cff" providerId="ADAL" clId="{1EAA777A-5D07-1C42-BAFE-6561C7066AA8}" dt="2024-03-14T19:56:56.927" v="12919" actId="478"/>
          <ac:spMkLst>
            <pc:docMk/>
            <pc:sldMk cId="982120728" sldId="284"/>
            <ac:spMk id="4" creationId="{5892B295-8684-8747-85BE-A0BE8CF57CEF}"/>
          </ac:spMkLst>
        </pc:spChg>
        <pc:spChg chg="add mod">
          <ac:chgData name="Manne Holm" userId="32724e0a-3ab6-4864-913b-56b9a8045cff" providerId="ADAL" clId="{1EAA777A-5D07-1C42-BAFE-6561C7066AA8}" dt="2024-03-14T20:12:48.855" v="13670" actId="1076"/>
          <ac:spMkLst>
            <pc:docMk/>
            <pc:sldMk cId="982120728" sldId="284"/>
            <ac:spMk id="5" creationId="{ACB6CF0C-9EF7-F640-A91A-6E0A9174E2D3}"/>
          </ac:spMkLst>
        </pc:spChg>
        <pc:spChg chg="del mod">
          <ac:chgData name="Manne Holm" userId="32724e0a-3ab6-4864-913b-56b9a8045cff" providerId="ADAL" clId="{1EAA777A-5D07-1C42-BAFE-6561C7066AA8}" dt="2024-03-13T10:56:25.365" v="1969" actId="478"/>
          <ac:spMkLst>
            <pc:docMk/>
            <pc:sldMk cId="982120728" sldId="284"/>
            <ac:spMk id="6" creationId="{4A9E48B8-0088-2048-9E27-488E9FA9A63B}"/>
          </ac:spMkLst>
        </pc:spChg>
        <pc:spChg chg="add mod">
          <ac:chgData name="Manne Holm" userId="32724e0a-3ab6-4864-913b-56b9a8045cff" providerId="ADAL" clId="{1EAA777A-5D07-1C42-BAFE-6561C7066AA8}" dt="2024-03-14T20:13:14.369" v="13673" actId="14100"/>
          <ac:spMkLst>
            <pc:docMk/>
            <pc:sldMk cId="982120728" sldId="284"/>
            <ac:spMk id="6" creationId="{4DE39C01-7B67-E94E-A204-AAE6182B0A3B}"/>
          </ac:spMkLst>
        </pc:spChg>
        <pc:spChg chg="del mod">
          <ac:chgData name="Manne Holm" userId="32724e0a-3ab6-4864-913b-56b9a8045cff" providerId="ADAL" clId="{1EAA777A-5D07-1C42-BAFE-6561C7066AA8}" dt="2024-03-14T19:56:58.889" v="12920" actId="478"/>
          <ac:spMkLst>
            <pc:docMk/>
            <pc:sldMk cId="982120728" sldId="284"/>
            <ac:spMk id="7" creationId="{63EF45B3-1A14-8E44-A177-9A65D4854F25}"/>
          </ac:spMkLst>
        </pc:spChg>
        <pc:spChg chg="add mod">
          <ac:chgData name="Manne Holm" userId="32724e0a-3ab6-4864-913b-56b9a8045cff" providerId="ADAL" clId="{1EAA777A-5D07-1C42-BAFE-6561C7066AA8}" dt="2024-03-14T20:13:20.252" v="13674" actId="14100"/>
          <ac:spMkLst>
            <pc:docMk/>
            <pc:sldMk cId="982120728" sldId="284"/>
            <ac:spMk id="8" creationId="{1DCB060F-3D54-4141-BAD2-EEE558076FE1}"/>
          </ac:spMkLst>
        </pc:spChg>
        <pc:spChg chg="add del">
          <ac:chgData name="Manne Holm" userId="32724e0a-3ab6-4864-913b-56b9a8045cff" providerId="ADAL" clId="{1EAA777A-5D07-1C42-BAFE-6561C7066AA8}" dt="2024-03-13T10:54:44.767" v="1958"/>
          <ac:spMkLst>
            <pc:docMk/>
            <pc:sldMk cId="982120728" sldId="284"/>
            <ac:spMk id="8" creationId="{97A970AC-703E-024F-AB57-067746BE0B93}"/>
          </ac:spMkLst>
        </pc:spChg>
        <pc:picChg chg="add mod">
          <ac:chgData name="Manne Holm" userId="32724e0a-3ab6-4864-913b-56b9a8045cff" providerId="ADAL" clId="{1EAA777A-5D07-1C42-BAFE-6561C7066AA8}" dt="2024-03-14T20:12:40.223" v="13669" actId="1076"/>
          <ac:picMkLst>
            <pc:docMk/>
            <pc:sldMk cId="982120728" sldId="284"/>
            <ac:picMk id="3" creationId="{3B9CE139-39DD-0A42-9A01-FD4B8A536303}"/>
          </ac:picMkLst>
        </pc:picChg>
        <pc:picChg chg="del">
          <ac:chgData name="Manne Holm" userId="32724e0a-3ab6-4864-913b-56b9a8045cff" providerId="ADAL" clId="{1EAA777A-5D07-1C42-BAFE-6561C7066AA8}" dt="2024-03-13T10:52:51.359" v="1820" actId="478"/>
          <ac:picMkLst>
            <pc:docMk/>
            <pc:sldMk cId="982120728" sldId="284"/>
            <ac:picMk id="5" creationId="{DCCF722E-BE1C-074F-9618-285A12277468}"/>
          </ac:picMkLst>
        </pc:picChg>
      </pc:sldChg>
      <pc:sldChg chg="del">
        <pc:chgData name="Manne Holm" userId="32724e0a-3ab6-4864-913b-56b9a8045cff" providerId="ADAL" clId="{1EAA777A-5D07-1C42-BAFE-6561C7066AA8}" dt="2024-03-13T10:53:41.020" v="1926" actId="2696"/>
        <pc:sldMkLst>
          <pc:docMk/>
          <pc:sldMk cId="2244070828" sldId="285"/>
        </pc:sldMkLst>
      </pc:sldChg>
      <pc:sldChg chg="addSp delSp modSp del delAnim">
        <pc:chgData name="Manne Holm" userId="32724e0a-3ab6-4864-913b-56b9a8045cff" providerId="ADAL" clId="{1EAA777A-5D07-1C42-BAFE-6561C7066AA8}" dt="2024-03-14T20:00:48.117" v="13078" actId="2696"/>
        <pc:sldMkLst>
          <pc:docMk/>
          <pc:sldMk cId="1043320753" sldId="286"/>
        </pc:sldMkLst>
        <pc:spChg chg="del">
          <ac:chgData name="Manne Holm" userId="32724e0a-3ab6-4864-913b-56b9a8045cff" providerId="ADAL" clId="{1EAA777A-5D07-1C42-BAFE-6561C7066AA8}" dt="2024-03-13T10:57:27.747" v="1976" actId="478"/>
          <ac:spMkLst>
            <pc:docMk/>
            <pc:sldMk cId="1043320753" sldId="286"/>
            <ac:spMk id="12" creationId="{ACFE0F5C-A228-6D46-8036-8FCB0A2BD3E7}"/>
          </ac:spMkLst>
        </pc:spChg>
        <pc:spChg chg="del">
          <ac:chgData name="Manne Holm" userId="32724e0a-3ab6-4864-913b-56b9a8045cff" providerId="ADAL" clId="{1EAA777A-5D07-1C42-BAFE-6561C7066AA8}" dt="2024-03-13T10:57:24.386" v="1975" actId="478"/>
          <ac:spMkLst>
            <pc:docMk/>
            <pc:sldMk cId="1043320753" sldId="286"/>
            <ac:spMk id="14" creationId="{CEF55053-2592-954E-BF61-F637D77ACACB}"/>
          </ac:spMkLst>
        </pc:spChg>
        <pc:spChg chg="del">
          <ac:chgData name="Manne Holm" userId="32724e0a-3ab6-4864-913b-56b9a8045cff" providerId="ADAL" clId="{1EAA777A-5D07-1C42-BAFE-6561C7066AA8}" dt="2024-03-13T10:57:19.409" v="1974" actId="478"/>
          <ac:spMkLst>
            <pc:docMk/>
            <pc:sldMk cId="1043320753" sldId="286"/>
            <ac:spMk id="15" creationId="{AC775620-D599-C548-8B16-4AD877F771D5}"/>
          </ac:spMkLst>
        </pc:spChg>
        <pc:grpChg chg="del">
          <ac:chgData name="Manne Holm" userId="32724e0a-3ab6-4864-913b-56b9a8045cff" providerId="ADAL" clId="{1EAA777A-5D07-1C42-BAFE-6561C7066AA8}" dt="2024-03-13T10:52:54.679" v="1821" actId="478"/>
          <ac:grpSpMkLst>
            <pc:docMk/>
            <pc:sldMk cId="1043320753" sldId="286"/>
            <ac:grpSpMk id="10" creationId="{02F3D60A-E261-2444-92D1-2E9B808298A4}"/>
          </ac:grpSpMkLst>
        </pc:grpChg>
        <pc:picChg chg="add del mod">
          <ac:chgData name="Manne Holm" userId="32724e0a-3ab6-4864-913b-56b9a8045cff" providerId="ADAL" clId="{1EAA777A-5D07-1C42-BAFE-6561C7066AA8}" dt="2024-03-14T20:00:33.035" v="13077" actId="478"/>
          <ac:picMkLst>
            <pc:docMk/>
            <pc:sldMk cId="1043320753" sldId="286"/>
            <ac:picMk id="3" creationId="{A271EB70-2E01-8C43-A332-86E88C2983A7}"/>
          </ac:picMkLst>
        </pc:picChg>
      </pc:sldChg>
      <pc:sldChg chg="del">
        <pc:chgData name="Manne Holm" userId="32724e0a-3ab6-4864-913b-56b9a8045cff" providerId="ADAL" clId="{1EAA777A-5D07-1C42-BAFE-6561C7066AA8}" dt="2024-03-13T10:52:58.698" v="1823" actId="2696"/>
        <pc:sldMkLst>
          <pc:docMk/>
          <pc:sldMk cId="1453723236" sldId="287"/>
        </pc:sldMkLst>
      </pc:sldChg>
      <pc:sldChg chg="del">
        <pc:chgData name="Manne Holm" userId="32724e0a-3ab6-4864-913b-56b9a8045cff" providerId="ADAL" clId="{1EAA777A-5D07-1C42-BAFE-6561C7066AA8}" dt="2024-03-13T10:53:06.532" v="1829" actId="2696"/>
        <pc:sldMkLst>
          <pc:docMk/>
          <pc:sldMk cId="1432579457" sldId="288"/>
        </pc:sldMkLst>
      </pc:sldChg>
      <pc:sldChg chg="del">
        <pc:chgData name="Manne Holm" userId="32724e0a-3ab6-4864-913b-56b9a8045cff" providerId="ADAL" clId="{1EAA777A-5D07-1C42-BAFE-6561C7066AA8}" dt="2024-03-13T10:53:06.841" v="1830" actId="2696"/>
        <pc:sldMkLst>
          <pc:docMk/>
          <pc:sldMk cId="3832557228" sldId="289"/>
        </pc:sldMkLst>
      </pc:sldChg>
      <pc:sldChg chg="del">
        <pc:chgData name="Manne Holm" userId="32724e0a-3ab6-4864-913b-56b9a8045cff" providerId="ADAL" clId="{1EAA777A-5D07-1C42-BAFE-6561C7066AA8}" dt="2024-03-13T10:53:05.343" v="1828" actId="2696"/>
        <pc:sldMkLst>
          <pc:docMk/>
          <pc:sldMk cId="3878419111" sldId="290"/>
        </pc:sldMkLst>
      </pc:sldChg>
      <pc:sldChg chg="addSp delSp modSp">
        <pc:chgData name="Manne Holm" userId="32724e0a-3ab6-4864-913b-56b9a8045cff" providerId="ADAL" clId="{1EAA777A-5D07-1C42-BAFE-6561C7066AA8}" dt="2024-03-14T21:14:17.152" v="15304" actId="1076"/>
        <pc:sldMkLst>
          <pc:docMk/>
          <pc:sldMk cId="3678825435" sldId="293"/>
        </pc:sldMkLst>
        <pc:spChg chg="add del mod">
          <ac:chgData name="Manne Holm" userId="32724e0a-3ab6-4864-913b-56b9a8045cff" providerId="ADAL" clId="{1EAA777A-5D07-1C42-BAFE-6561C7066AA8}" dt="2024-03-13T10:47:22.703" v="1512" actId="478"/>
          <ac:spMkLst>
            <pc:docMk/>
            <pc:sldMk cId="3678825435" sldId="293"/>
            <ac:spMk id="2" creationId="{DFFA97E5-487D-374F-BFE9-4BF7AFBBB981}"/>
          </ac:spMkLst>
        </pc:spChg>
        <pc:picChg chg="add mod">
          <ac:chgData name="Manne Holm" userId="32724e0a-3ab6-4864-913b-56b9a8045cff" providerId="ADAL" clId="{1EAA777A-5D07-1C42-BAFE-6561C7066AA8}" dt="2024-03-14T21:14:17.152" v="15304" actId="1076"/>
          <ac:picMkLst>
            <pc:docMk/>
            <pc:sldMk cId="3678825435" sldId="293"/>
            <ac:picMk id="4" creationId="{E7992E29-211C-1841-8608-DE1E42558795}"/>
          </ac:picMkLst>
        </pc:picChg>
        <pc:picChg chg="del mod">
          <ac:chgData name="Manne Holm" userId="32724e0a-3ab6-4864-913b-56b9a8045cff" providerId="ADAL" clId="{1EAA777A-5D07-1C42-BAFE-6561C7066AA8}" dt="2024-03-13T10:46:23.456" v="1509" actId="478"/>
          <ac:picMkLst>
            <pc:docMk/>
            <pc:sldMk cId="3678825435" sldId="293"/>
            <ac:picMk id="5" creationId="{D01A3B4C-39C1-454F-91CE-20A18EDC2882}"/>
          </ac:picMkLst>
        </pc:picChg>
      </pc:sldChg>
      <pc:sldChg chg="del">
        <pc:chgData name="Manne Holm" userId="32724e0a-3ab6-4864-913b-56b9a8045cff" providerId="ADAL" clId="{1EAA777A-5D07-1C42-BAFE-6561C7066AA8}" dt="2024-03-13T10:53:07.985" v="1831" actId="2696"/>
        <pc:sldMkLst>
          <pc:docMk/>
          <pc:sldMk cId="2319194151" sldId="294"/>
        </pc:sldMkLst>
      </pc:sldChg>
      <pc:sldChg chg="addSp delSp modSp modAnim">
        <pc:chgData name="Manne Holm" userId="32724e0a-3ab6-4864-913b-56b9a8045cff" providerId="ADAL" clId="{1EAA777A-5D07-1C42-BAFE-6561C7066AA8}" dt="2024-03-14T21:37:42.606" v="17103" actId="1076"/>
        <pc:sldMkLst>
          <pc:docMk/>
          <pc:sldMk cId="520828296" sldId="295"/>
        </pc:sldMkLst>
        <pc:spChg chg="mod">
          <ac:chgData name="Manne Holm" userId="32724e0a-3ab6-4864-913b-56b9a8045cff" providerId="ADAL" clId="{1EAA777A-5D07-1C42-BAFE-6561C7066AA8}" dt="2024-03-14T17:46:49.802" v="7757" actId="1076"/>
          <ac:spMkLst>
            <pc:docMk/>
            <pc:sldMk cId="520828296" sldId="295"/>
            <ac:spMk id="2" creationId="{5478B749-89B3-4F45-8053-9A4F95BEDAFE}"/>
          </ac:spMkLst>
        </pc:spChg>
        <pc:spChg chg="mod">
          <ac:chgData name="Manne Holm" userId="32724e0a-3ab6-4864-913b-56b9a8045cff" providerId="ADAL" clId="{1EAA777A-5D07-1C42-BAFE-6561C7066AA8}" dt="2024-03-14T21:37:11.313" v="17102" actId="20577"/>
          <ac:spMkLst>
            <pc:docMk/>
            <pc:sldMk cId="520828296" sldId="295"/>
            <ac:spMk id="3" creationId="{EA33B33D-C164-9D4F-A694-2361CC36CE03}"/>
          </ac:spMkLst>
        </pc:spChg>
        <pc:spChg chg="add del mod">
          <ac:chgData name="Manne Holm" userId="32724e0a-3ab6-4864-913b-56b9a8045cff" providerId="ADAL" clId="{1EAA777A-5D07-1C42-BAFE-6561C7066AA8}" dt="2024-03-13T09:30:03.109" v="880"/>
          <ac:spMkLst>
            <pc:docMk/>
            <pc:sldMk cId="520828296" sldId="295"/>
            <ac:spMk id="4" creationId="{126583E6-0275-C54A-98BB-26AA56F949E2}"/>
          </ac:spMkLst>
        </pc:spChg>
        <pc:spChg chg="add mod">
          <ac:chgData name="Manne Holm" userId="32724e0a-3ab6-4864-913b-56b9a8045cff" providerId="ADAL" clId="{1EAA777A-5D07-1C42-BAFE-6561C7066AA8}" dt="2024-03-14T21:37:42.606" v="17103" actId="1076"/>
          <ac:spMkLst>
            <pc:docMk/>
            <pc:sldMk cId="520828296" sldId="295"/>
            <ac:spMk id="8" creationId="{FA766111-5674-6144-862F-5592130FCE5B}"/>
          </ac:spMkLst>
        </pc:spChg>
        <pc:spChg chg="add mod">
          <ac:chgData name="Manne Holm" userId="32724e0a-3ab6-4864-913b-56b9a8045cff" providerId="ADAL" clId="{1EAA777A-5D07-1C42-BAFE-6561C7066AA8}" dt="2024-03-14T17:49:45.542" v="7825" actId="1076"/>
          <ac:spMkLst>
            <pc:docMk/>
            <pc:sldMk cId="520828296" sldId="295"/>
            <ac:spMk id="9" creationId="{16AB2B30-DB29-4443-A2ED-17EC40B57AAF}"/>
          </ac:spMkLst>
        </pc:spChg>
        <pc:grpChg chg="add mod">
          <ac:chgData name="Manne Holm" userId="32724e0a-3ab6-4864-913b-56b9a8045cff" providerId="ADAL" clId="{1EAA777A-5D07-1C42-BAFE-6561C7066AA8}" dt="2024-03-13T19:48:08.151" v="2515" actId="164"/>
          <ac:grpSpMkLst>
            <pc:docMk/>
            <pc:sldMk cId="520828296" sldId="295"/>
            <ac:grpSpMk id="10" creationId="{F5D0996D-3A2F-D64A-AB8E-F0A1558B19B5}"/>
          </ac:grpSpMkLst>
        </pc:grpChg>
        <pc:picChg chg="add del mod modCrop">
          <ac:chgData name="Manne Holm" userId="32724e0a-3ab6-4864-913b-56b9a8045cff" providerId="ADAL" clId="{1EAA777A-5D07-1C42-BAFE-6561C7066AA8}" dt="2024-03-13T19:40:56.148" v="2452" actId="478"/>
          <ac:picMkLst>
            <pc:docMk/>
            <pc:sldMk cId="520828296" sldId="295"/>
            <ac:picMk id="5" creationId="{7B7FD6DC-0815-BA43-A63E-E609EE21A4D8}"/>
          </ac:picMkLst>
        </pc:picChg>
        <pc:picChg chg="add mod">
          <ac:chgData name="Manne Holm" userId="32724e0a-3ab6-4864-913b-56b9a8045cff" providerId="ADAL" clId="{1EAA777A-5D07-1C42-BAFE-6561C7066AA8}" dt="2024-03-14T17:49:40.893" v="7824" actId="1076"/>
          <ac:picMkLst>
            <pc:docMk/>
            <pc:sldMk cId="520828296" sldId="295"/>
            <ac:picMk id="7" creationId="{0E564949-0DCE-C240-B175-011BDA547041}"/>
          </ac:picMkLst>
        </pc:picChg>
      </pc:sldChg>
      <pc:sldChg chg="addSp delSp modSp delAnim modAnim">
        <pc:chgData name="Manne Holm" userId="32724e0a-3ab6-4864-913b-56b9a8045cff" providerId="ADAL" clId="{1EAA777A-5D07-1C42-BAFE-6561C7066AA8}" dt="2024-03-14T22:04:22.272" v="17311" actId="14100"/>
        <pc:sldMkLst>
          <pc:docMk/>
          <pc:sldMk cId="327598542" sldId="296"/>
        </pc:sldMkLst>
        <pc:spChg chg="add del mod">
          <ac:chgData name="Manne Holm" userId="32724e0a-3ab6-4864-913b-56b9a8045cff" providerId="ADAL" clId="{1EAA777A-5D07-1C42-BAFE-6561C7066AA8}" dt="2024-03-14T20:01:47.647" v="13111"/>
          <ac:spMkLst>
            <pc:docMk/>
            <pc:sldMk cId="327598542" sldId="296"/>
            <ac:spMk id="2" creationId="{DB3655B8-655B-4D49-BA4A-D4F456F0E28F}"/>
          </ac:spMkLst>
        </pc:spChg>
        <pc:spChg chg="add mod">
          <ac:chgData name="Manne Holm" userId="32724e0a-3ab6-4864-913b-56b9a8045cff" providerId="ADAL" clId="{1EAA777A-5D07-1C42-BAFE-6561C7066AA8}" dt="2024-03-14T20:20:23.002" v="14220" actId="1076"/>
          <ac:spMkLst>
            <pc:docMk/>
            <pc:sldMk cId="327598542" sldId="296"/>
            <ac:spMk id="4" creationId="{C18A6524-921F-9041-8CFB-A3D943002AEB}"/>
          </ac:spMkLst>
        </pc:spChg>
        <pc:spChg chg="add del mod">
          <ac:chgData name="Manne Holm" userId="32724e0a-3ab6-4864-913b-56b9a8045cff" providerId="ADAL" clId="{1EAA777A-5D07-1C42-BAFE-6561C7066AA8}" dt="2024-03-14T20:05:12.313" v="13231" actId="478"/>
          <ac:spMkLst>
            <pc:docMk/>
            <pc:sldMk cId="327598542" sldId="296"/>
            <ac:spMk id="5" creationId="{6FEAD710-2D3A-CB44-93D7-8651454A889F}"/>
          </ac:spMkLst>
        </pc:spChg>
        <pc:spChg chg="add del mod">
          <ac:chgData name="Manne Holm" userId="32724e0a-3ab6-4864-913b-56b9a8045cff" providerId="ADAL" clId="{1EAA777A-5D07-1C42-BAFE-6561C7066AA8}" dt="2024-03-14T20:05:29.011" v="13237" actId="478"/>
          <ac:spMkLst>
            <pc:docMk/>
            <pc:sldMk cId="327598542" sldId="296"/>
            <ac:spMk id="6" creationId="{8003750B-F35C-6547-BF6A-AED23E52BE3B}"/>
          </ac:spMkLst>
        </pc:spChg>
        <pc:spChg chg="add del">
          <ac:chgData name="Manne Holm" userId="32724e0a-3ab6-4864-913b-56b9a8045cff" providerId="ADAL" clId="{1EAA777A-5D07-1C42-BAFE-6561C7066AA8}" dt="2024-03-14T20:13:33.907" v="13676"/>
          <ac:spMkLst>
            <pc:docMk/>
            <pc:sldMk cId="327598542" sldId="296"/>
            <ac:spMk id="7" creationId="{510ED19E-B684-3D49-92A4-4872F614DA3E}"/>
          </ac:spMkLst>
        </pc:spChg>
        <pc:spChg chg="del">
          <ac:chgData name="Manne Holm" userId="32724e0a-3ab6-4864-913b-56b9a8045cff" providerId="ADAL" clId="{1EAA777A-5D07-1C42-BAFE-6561C7066AA8}" dt="2024-03-13T10:58:00.630" v="1981" actId="478"/>
          <ac:spMkLst>
            <pc:docMk/>
            <pc:sldMk cId="327598542" sldId="296"/>
            <ac:spMk id="7" creationId="{A818FC38-6D94-5841-8CA7-AFDECB84AA97}"/>
          </ac:spMkLst>
        </pc:spChg>
        <pc:spChg chg="del">
          <ac:chgData name="Manne Holm" userId="32724e0a-3ab6-4864-913b-56b9a8045cff" providerId="ADAL" clId="{1EAA777A-5D07-1C42-BAFE-6561C7066AA8}" dt="2024-03-13T10:57:59.511" v="1980" actId="478"/>
          <ac:spMkLst>
            <pc:docMk/>
            <pc:sldMk cId="327598542" sldId="296"/>
            <ac:spMk id="8" creationId="{11C95C2C-C387-D045-B4DB-CA923D1A338B}"/>
          </ac:spMkLst>
        </pc:spChg>
        <pc:spChg chg="del">
          <ac:chgData name="Manne Holm" userId="32724e0a-3ab6-4864-913b-56b9a8045cff" providerId="ADAL" clId="{1EAA777A-5D07-1C42-BAFE-6561C7066AA8}" dt="2024-03-13T10:58:02.161" v="1982" actId="478"/>
          <ac:spMkLst>
            <pc:docMk/>
            <pc:sldMk cId="327598542" sldId="296"/>
            <ac:spMk id="9" creationId="{794CB8B5-BA38-CD40-8717-984B2D45D2C3}"/>
          </ac:spMkLst>
        </pc:spChg>
        <pc:spChg chg="add del mod">
          <ac:chgData name="Manne Holm" userId="32724e0a-3ab6-4864-913b-56b9a8045cff" providerId="ADAL" clId="{1EAA777A-5D07-1C42-BAFE-6561C7066AA8}" dt="2024-03-14T20:14:01.155" v="13686" actId="767"/>
          <ac:spMkLst>
            <pc:docMk/>
            <pc:sldMk cId="327598542" sldId="296"/>
            <ac:spMk id="10" creationId="{6D92124D-DD45-D04E-B366-841E22401CFE}"/>
          </ac:spMkLst>
        </pc:spChg>
        <pc:spChg chg="add mod">
          <ac:chgData name="Manne Holm" userId="32724e0a-3ab6-4864-913b-56b9a8045cff" providerId="ADAL" clId="{1EAA777A-5D07-1C42-BAFE-6561C7066AA8}" dt="2024-03-14T22:03:40.560" v="17303" actId="1076"/>
          <ac:spMkLst>
            <pc:docMk/>
            <pc:sldMk cId="327598542" sldId="296"/>
            <ac:spMk id="11" creationId="{15E1514E-3A44-6D4E-B6E8-FECD2BC918A3}"/>
          </ac:spMkLst>
        </pc:spChg>
        <pc:picChg chg="add del mod">
          <ac:chgData name="Manne Holm" userId="32724e0a-3ab6-4864-913b-56b9a8045cff" providerId="ADAL" clId="{1EAA777A-5D07-1C42-BAFE-6561C7066AA8}" dt="2024-03-14T20:04:54.529" v="13225"/>
          <ac:picMkLst>
            <pc:docMk/>
            <pc:sldMk cId="327598542" sldId="296"/>
            <ac:picMk id="3" creationId="{2CB6CCA8-2C32-C54A-A8AD-E6CEE8F60290}"/>
          </ac:picMkLst>
        </pc:picChg>
        <pc:picChg chg="del mod">
          <ac:chgData name="Manne Holm" userId="32724e0a-3ab6-4864-913b-56b9a8045cff" providerId="ADAL" clId="{1EAA777A-5D07-1C42-BAFE-6561C7066AA8}" dt="2024-03-13T10:53:03.735" v="1827" actId="478"/>
          <ac:picMkLst>
            <pc:docMk/>
            <pc:sldMk cId="327598542" sldId="296"/>
            <ac:picMk id="6" creationId="{EE29E283-7257-F44D-894C-EC300462484B}"/>
          </ac:picMkLst>
        </pc:picChg>
        <pc:picChg chg="add mod">
          <ac:chgData name="Manne Holm" userId="32724e0a-3ab6-4864-913b-56b9a8045cff" providerId="ADAL" clId="{1EAA777A-5D07-1C42-BAFE-6561C7066AA8}" dt="2024-03-14T22:04:22.272" v="17311" actId="14100"/>
          <ac:picMkLst>
            <pc:docMk/>
            <pc:sldMk cId="327598542" sldId="296"/>
            <ac:picMk id="9" creationId="{4A6EC01D-9193-F645-A398-999A43D1FD8B}"/>
          </ac:picMkLst>
        </pc:picChg>
        <pc:picChg chg="add del mod">
          <ac:chgData name="Manne Holm" userId="32724e0a-3ab6-4864-913b-56b9a8045cff" providerId="ADAL" clId="{1EAA777A-5D07-1C42-BAFE-6561C7066AA8}" dt="2024-03-14T22:04:16.405" v="17308" actId="478"/>
          <ac:picMkLst>
            <pc:docMk/>
            <pc:sldMk cId="327598542" sldId="296"/>
            <ac:picMk id="12" creationId="{92DB0760-31E8-8545-884D-2E0781B25F45}"/>
          </ac:picMkLst>
        </pc:picChg>
      </pc:sldChg>
      <pc:sldChg chg="modSp modAnim">
        <pc:chgData name="Manne Holm" userId="32724e0a-3ab6-4864-913b-56b9a8045cff" providerId="ADAL" clId="{1EAA777A-5D07-1C42-BAFE-6561C7066AA8}" dt="2024-03-14T21:39:15.556" v="17115"/>
        <pc:sldMkLst>
          <pc:docMk/>
          <pc:sldMk cId="3001711181" sldId="297"/>
        </pc:sldMkLst>
        <pc:spChg chg="mod">
          <ac:chgData name="Manne Holm" userId="32724e0a-3ab6-4864-913b-56b9a8045cff" providerId="ADAL" clId="{1EAA777A-5D07-1C42-BAFE-6561C7066AA8}" dt="2024-03-14T17:08:46.308" v="6630" actId="20577"/>
          <ac:spMkLst>
            <pc:docMk/>
            <pc:sldMk cId="3001711181" sldId="297"/>
            <ac:spMk id="3" creationId="{C2104056-A712-0A4D-86C1-6D640016763C}"/>
          </ac:spMkLst>
        </pc:spChg>
        <pc:spChg chg="mod">
          <ac:chgData name="Manne Holm" userId="32724e0a-3ab6-4864-913b-56b9a8045cff" providerId="ADAL" clId="{1EAA777A-5D07-1C42-BAFE-6561C7066AA8}" dt="2024-03-14T21:39:04.466" v="17111" actId="1076"/>
          <ac:spMkLst>
            <pc:docMk/>
            <pc:sldMk cId="3001711181" sldId="297"/>
            <ac:spMk id="4" creationId="{11A7558A-8FA0-9943-88C7-0CCEC858FADA}"/>
          </ac:spMkLst>
        </pc:spChg>
        <pc:graphicFrameChg chg="mod modGraphic">
          <ac:chgData name="Manne Holm" userId="32724e0a-3ab6-4864-913b-56b9a8045cff" providerId="ADAL" clId="{1EAA777A-5D07-1C42-BAFE-6561C7066AA8}" dt="2024-03-14T17:29:41.665" v="6672" actId="14734"/>
          <ac:graphicFrameMkLst>
            <pc:docMk/>
            <pc:sldMk cId="3001711181" sldId="297"/>
            <ac:graphicFrameMk id="2" creationId="{EDA03CCF-C993-FB46-ABF2-6A4E17D56572}"/>
          </ac:graphicFrameMkLst>
        </pc:graphicFrameChg>
      </pc:sldChg>
      <pc:sldChg chg="del">
        <pc:chgData name="Manne Holm" userId="32724e0a-3ab6-4864-913b-56b9a8045cff" providerId="ADAL" clId="{1EAA777A-5D07-1C42-BAFE-6561C7066AA8}" dt="2024-03-13T10:52:56.679" v="1822" actId="2696"/>
        <pc:sldMkLst>
          <pc:docMk/>
          <pc:sldMk cId="4075578821" sldId="298"/>
        </pc:sldMkLst>
      </pc:sldChg>
      <pc:sldChg chg="modSp del">
        <pc:chgData name="Manne Holm" userId="32724e0a-3ab6-4864-913b-56b9a8045cff" providerId="ADAL" clId="{1EAA777A-5D07-1C42-BAFE-6561C7066AA8}" dt="2024-03-13T10:52:41.956" v="1818" actId="2696"/>
        <pc:sldMkLst>
          <pc:docMk/>
          <pc:sldMk cId="1771092602" sldId="299"/>
        </pc:sldMkLst>
        <pc:spChg chg="mod">
          <ac:chgData name="Manne Holm" userId="32724e0a-3ab6-4864-913b-56b9a8045cff" providerId="ADAL" clId="{1EAA777A-5D07-1C42-BAFE-6561C7066AA8}" dt="2024-03-13T10:46:20.536" v="1507" actId="27636"/>
          <ac:spMkLst>
            <pc:docMk/>
            <pc:sldMk cId="1771092602" sldId="299"/>
            <ac:spMk id="3" creationId="{0F433DB0-5251-3447-A9B8-0DA5BA94E3D6}"/>
          </ac:spMkLst>
        </pc:spChg>
      </pc:sldChg>
      <pc:sldChg chg="modSp add del">
        <pc:chgData name="Manne Holm" userId="32724e0a-3ab6-4864-913b-56b9a8045cff" providerId="ADAL" clId="{1EAA777A-5D07-1C42-BAFE-6561C7066AA8}" dt="2024-03-14T22:05:13.202" v="17323" actId="20577"/>
        <pc:sldMkLst>
          <pc:docMk/>
          <pc:sldMk cId="1696872613" sldId="300"/>
        </pc:sldMkLst>
        <pc:spChg chg="mod">
          <ac:chgData name="Manne Holm" userId="32724e0a-3ab6-4864-913b-56b9a8045cff" providerId="ADAL" clId="{1EAA777A-5D07-1C42-BAFE-6561C7066AA8}" dt="2024-03-13T10:59:03.938" v="1989" actId="1076"/>
          <ac:spMkLst>
            <pc:docMk/>
            <pc:sldMk cId="1696872613" sldId="300"/>
            <ac:spMk id="2" creationId="{C7B47CE7-7F69-8C40-8B00-5F5707E86EEB}"/>
          </ac:spMkLst>
        </pc:spChg>
        <pc:spChg chg="mod">
          <ac:chgData name="Manne Holm" userId="32724e0a-3ab6-4864-913b-56b9a8045cff" providerId="ADAL" clId="{1EAA777A-5D07-1C42-BAFE-6561C7066AA8}" dt="2024-03-14T22:05:13.202" v="17323" actId="20577"/>
          <ac:spMkLst>
            <pc:docMk/>
            <pc:sldMk cId="1696872613" sldId="300"/>
            <ac:spMk id="3" creationId="{4A771137-2E12-6148-BA20-71A573D05D01}"/>
          </ac:spMkLst>
        </pc:spChg>
      </pc:sldChg>
      <pc:sldChg chg="del">
        <pc:chgData name="Manne Holm" userId="32724e0a-3ab6-4864-913b-56b9a8045cff" providerId="ADAL" clId="{1EAA777A-5D07-1C42-BAFE-6561C7066AA8}" dt="2024-03-13T10:53:43.217" v="1927" actId="2696"/>
        <pc:sldMkLst>
          <pc:docMk/>
          <pc:sldMk cId="2983298682" sldId="301"/>
        </pc:sldMkLst>
      </pc:sldChg>
      <pc:sldChg chg="del">
        <pc:chgData name="Manne Holm" userId="32724e0a-3ab6-4864-913b-56b9a8045cff" providerId="ADAL" clId="{1EAA777A-5D07-1C42-BAFE-6561C7066AA8}" dt="2024-03-13T10:53:08.775" v="1832" actId="2696"/>
        <pc:sldMkLst>
          <pc:docMk/>
          <pc:sldMk cId="3919191875" sldId="303"/>
        </pc:sldMkLst>
      </pc:sldChg>
      <pc:sldChg chg="del">
        <pc:chgData name="Manne Holm" userId="32724e0a-3ab6-4864-913b-56b9a8045cff" providerId="ADAL" clId="{1EAA777A-5D07-1C42-BAFE-6561C7066AA8}" dt="2024-03-13T10:52:59.703" v="1824" actId="2696"/>
        <pc:sldMkLst>
          <pc:docMk/>
          <pc:sldMk cId="225865021" sldId="304"/>
        </pc:sldMkLst>
      </pc:sldChg>
      <pc:sldChg chg="del">
        <pc:chgData name="Manne Holm" userId="32724e0a-3ab6-4864-913b-56b9a8045cff" providerId="ADAL" clId="{1EAA777A-5D07-1C42-BAFE-6561C7066AA8}" dt="2024-03-13T10:53:00.714" v="1825" actId="2696"/>
        <pc:sldMkLst>
          <pc:docMk/>
          <pc:sldMk cId="31434603" sldId="305"/>
        </pc:sldMkLst>
      </pc:sldChg>
      <pc:sldChg chg="modSp modAnim">
        <pc:chgData name="Manne Holm" userId="32724e0a-3ab6-4864-913b-56b9a8045cff" providerId="ADAL" clId="{1EAA777A-5D07-1C42-BAFE-6561C7066AA8}" dt="2024-03-14T21:40:04.332" v="17119" actId="20577"/>
        <pc:sldMkLst>
          <pc:docMk/>
          <pc:sldMk cId="2426053966" sldId="306"/>
        </pc:sldMkLst>
        <pc:spChg chg="mod">
          <ac:chgData name="Manne Holm" userId="32724e0a-3ab6-4864-913b-56b9a8045cff" providerId="ADAL" clId="{1EAA777A-5D07-1C42-BAFE-6561C7066AA8}" dt="2024-03-14T17:30:50.977" v="6673" actId="404"/>
          <ac:spMkLst>
            <pc:docMk/>
            <pc:sldMk cId="2426053966" sldId="306"/>
            <ac:spMk id="2" creationId="{72B1D084-3137-9948-BF89-395CD5D89CA4}"/>
          </ac:spMkLst>
        </pc:spChg>
        <pc:spChg chg="mod">
          <ac:chgData name="Manne Holm" userId="32724e0a-3ab6-4864-913b-56b9a8045cff" providerId="ADAL" clId="{1EAA777A-5D07-1C42-BAFE-6561C7066AA8}" dt="2024-03-14T21:40:04.332" v="17119" actId="20577"/>
          <ac:spMkLst>
            <pc:docMk/>
            <pc:sldMk cId="2426053966" sldId="306"/>
            <ac:spMk id="3" creationId="{F5DF7987-7223-974E-90C9-8654E86F962E}"/>
          </ac:spMkLst>
        </pc:spChg>
      </pc:sldChg>
      <pc:sldChg chg="addSp delSp modSp modAnim">
        <pc:chgData name="Manne Holm" userId="32724e0a-3ab6-4864-913b-56b9a8045cff" providerId="ADAL" clId="{1EAA777A-5D07-1C42-BAFE-6561C7066AA8}" dt="2024-03-14T20:18:56.959" v="14141" actId="1076"/>
        <pc:sldMkLst>
          <pc:docMk/>
          <pc:sldMk cId="1429842426" sldId="307"/>
        </pc:sldMkLst>
        <pc:spChg chg="mod">
          <ac:chgData name="Manne Holm" userId="32724e0a-3ab6-4864-913b-56b9a8045cff" providerId="ADAL" clId="{1EAA777A-5D07-1C42-BAFE-6561C7066AA8}" dt="2024-03-14T18:16:59.593" v="9215" actId="1076"/>
          <ac:spMkLst>
            <pc:docMk/>
            <pc:sldMk cId="1429842426" sldId="307"/>
            <ac:spMk id="2" creationId="{764D7495-3282-D24B-B774-E957FAAB0F79}"/>
          </ac:spMkLst>
        </pc:spChg>
        <pc:spChg chg="del mod">
          <ac:chgData name="Manne Holm" userId="32724e0a-3ab6-4864-913b-56b9a8045cff" providerId="ADAL" clId="{1EAA777A-5D07-1C42-BAFE-6561C7066AA8}" dt="2024-03-14T20:18:51.471" v="14140" actId="478"/>
          <ac:spMkLst>
            <pc:docMk/>
            <pc:sldMk cId="1429842426" sldId="307"/>
            <ac:spMk id="3" creationId="{7961C2D5-3205-D14E-A91F-5E1C2B280F06}"/>
          </ac:spMkLst>
        </pc:spChg>
        <pc:graphicFrameChg chg="add mod modGraphic">
          <ac:chgData name="Manne Holm" userId="32724e0a-3ab6-4864-913b-56b9a8045cff" providerId="ADAL" clId="{1EAA777A-5D07-1C42-BAFE-6561C7066AA8}" dt="2024-03-14T20:18:56.959" v="14141" actId="1076"/>
          <ac:graphicFrameMkLst>
            <pc:docMk/>
            <pc:sldMk cId="1429842426" sldId="307"/>
            <ac:graphicFrameMk id="4" creationId="{87CC2D81-0206-824A-85C3-88E9A87CECBF}"/>
          </ac:graphicFrameMkLst>
        </pc:graphicFrameChg>
      </pc:sldChg>
      <pc:sldChg chg="modSp modAnim">
        <pc:chgData name="Manne Holm" userId="32724e0a-3ab6-4864-913b-56b9a8045cff" providerId="ADAL" clId="{1EAA777A-5D07-1C42-BAFE-6561C7066AA8}" dt="2024-03-14T21:51:47.393" v="17139"/>
        <pc:sldMkLst>
          <pc:docMk/>
          <pc:sldMk cId="2798675650" sldId="308"/>
        </pc:sldMkLst>
        <pc:spChg chg="mod">
          <ac:chgData name="Manne Holm" userId="32724e0a-3ab6-4864-913b-56b9a8045cff" providerId="ADAL" clId="{1EAA777A-5D07-1C42-BAFE-6561C7066AA8}" dt="2024-03-14T17:38:25.840" v="7025" actId="404"/>
          <ac:spMkLst>
            <pc:docMk/>
            <pc:sldMk cId="2798675650" sldId="308"/>
            <ac:spMk id="2" creationId="{5FFD6659-3507-2442-A552-BE333CB5D662}"/>
          </ac:spMkLst>
        </pc:spChg>
        <pc:spChg chg="mod">
          <ac:chgData name="Manne Holm" userId="32724e0a-3ab6-4864-913b-56b9a8045cff" providerId="ADAL" clId="{1EAA777A-5D07-1C42-BAFE-6561C7066AA8}" dt="2024-03-14T17:38:23.078" v="7024" actId="27636"/>
          <ac:spMkLst>
            <pc:docMk/>
            <pc:sldMk cId="2798675650" sldId="308"/>
            <ac:spMk id="3" creationId="{A2CCBBF5-C048-1D46-A362-3866272A3D66}"/>
          </ac:spMkLst>
        </pc:spChg>
      </pc:sldChg>
      <pc:sldChg chg="addSp delSp modSp delAnim modAnim">
        <pc:chgData name="Manne Holm" userId="32724e0a-3ab6-4864-913b-56b9a8045cff" providerId="ADAL" clId="{1EAA777A-5D07-1C42-BAFE-6561C7066AA8}" dt="2024-03-14T21:51:07.824" v="17137" actId="1076"/>
        <pc:sldMkLst>
          <pc:docMk/>
          <pc:sldMk cId="1738298147" sldId="309"/>
        </pc:sldMkLst>
        <pc:spChg chg="mod">
          <ac:chgData name="Manne Holm" userId="32724e0a-3ab6-4864-913b-56b9a8045cff" providerId="ADAL" clId="{1EAA777A-5D07-1C42-BAFE-6561C7066AA8}" dt="2024-03-14T17:31:13.306" v="6678" actId="404"/>
          <ac:spMkLst>
            <pc:docMk/>
            <pc:sldMk cId="1738298147" sldId="309"/>
            <ac:spMk id="2" creationId="{20CC4982-A737-9040-BAD5-7D34F2888D28}"/>
          </ac:spMkLst>
        </pc:spChg>
        <pc:spChg chg="add del mod">
          <ac:chgData name="Manne Holm" userId="32724e0a-3ab6-4864-913b-56b9a8045cff" providerId="ADAL" clId="{1EAA777A-5D07-1C42-BAFE-6561C7066AA8}" dt="2024-03-13T15:10:27.301" v="2251" actId="478"/>
          <ac:spMkLst>
            <pc:docMk/>
            <pc:sldMk cId="1738298147" sldId="309"/>
            <ac:spMk id="3" creationId="{E44EDA31-99C8-814B-9D63-F2A4D7C832B7}"/>
          </ac:spMkLst>
        </pc:spChg>
        <pc:spChg chg="mod">
          <ac:chgData name="Manne Holm" userId="32724e0a-3ab6-4864-913b-56b9a8045cff" providerId="ADAL" clId="{1EAA777A-5D07-1C42-BAFE-6561C7066AA8}" dt="2024-03-14T17:36:45.936" v="7003" actId="20577"/>
          <ac:spMkLst>
            <pc:docMk/>
            <pc:sldMk cId="1738298147" sldId="309"/>
            <ac:spMk id="5" creationId="{0F320F14-023D-824E-B96D-B9DEC534EFAC}"/>
          </ac:spMkLst>
        </pc:spChg>
        <pc:spChg chg="add del mod">
          <ac:chgData name="Manne Holm" userId="32724e0a-3ab6-4864-913b-56b9a8045cff" providerId="ADAL" clId="{1EAA777A-5D07-1C42-BAFE-6561C7066AA8}" dt="2024-03-13T15:10:32.924" v="2255"/>
          <ac:spMkLst>
            <pc:docMk/>
            <pc:sldMk cId="1738298147" sldId="309"/>
            <ac:spMk id="6" creationId="{6A801A91-5EB2-A94F-B78B-44D0DB434D4B}"/>
          </ac:spMkLst>
        </pc:spChg>
        <pc:spChg chg="add del mod">
          <ac:chgData name="Manne Holm" userId="32724e0a-3ab6-4864-913b-56b9a8045cff" providerId="ADAL" clId="{1EAA777A-5D07-1C42-BAFE-6561C7066AA8}" dt="2024-03-13T15:10:34.914" v="2257"/>
          <ac:spMkLst>
            <pc:docMk/>
            <pc:sldMk cId="1738298147" sldId="309"/>
            <ac:spMk id="7" creationId="{D15257A0-3AF0-1940-A4BB-1E6287254D37}"/>
          </ac:spMkLst>
        </pc:spChg>
        <pc:graphicFrameChg chg="modGraphic">
          <ac:chgData name="Manne Holm" userId="32724e0a-3ab6-4864-913b-56b9a8045cff" providerId="ADAL" clId="{1EAA777A-5D07-1C42-BAFE-6561C7066AA8}" dt="2024-03-13T15:05:24.651" v="2229" actId="207"/>
          <ac:graphicFrameMkLst>
            <pc:docMk/>
            <pc:sldMk cId="1738298147" sldId="309"/>
            <ac:graphicFrameMk id="4" creationId="{01082A94-6F12-E143-8638-DF3A94C42CB3}"/>
          </ac:graphicFrameMkLst>
        </pc:graphicFrameChg>
        <pc:picChg chg="add del mod">
          <ac:chgData name="Manne Holm" userId="32724e0a-3ab6-4864-913b-56b9a8045cff" providerId="ADAL" clId="{1EAA777A-5D07-1C42-BAFE-6561C7066AA8}" dt="2024-03-14T21:42:22.490" v="17128" actId="478"/>
          <ac:picMkLst>
            <pc:docMk/>
            <pc:sldMk cId="1738298147" sldId="309"/>
            <ac:picMk id="6" creationId="{844FC261-1F3F-4843-800B-C9923660BAC8}"/>
          </ac:picMkLst>
        </pc:picChg>
        <pc:picChg chg="add mod">
          <ac:chgData name="Manne Holm" userId="32724e0a-3ab6-4864-913b-56b9a8045cff" providerId="ADAL" clId="{1EAA777A-5D07-1C42-BAFE-6561C7066AA8}" dt="2024-03-14T21:51:07.824" v="17137" actId="1076"/>
          <ac:picMkLst>
            <pc:docMk/>
            <pc:sldMk cId="1738298147" sldId="309"/>
            <ac:picMk id="8" creationId="{EF2BD9DD-DC75-8341-AEE0-D71FDC51BDBE}"/>
          </ac:picMkLst>
        </pc:picChg>
        <pc:picChg chg="del mod">
          <ac:chgData name="Manne Holm" userId="32724e0a-3ab6-4864-913b-56b9a8045cff" providerId="ADAL" clId="{1EAA777A-5D07-1C42-BAFE-6561C7066AA8}" dt="2024-03-13T15:10:23.675" v="2250" actId="478"/>
          <ac:picMkLst>
            <pc:docMk/>
            <pc:sldMk cId="1738298147" sldId="309"/>
            <ac:picMk id="9" creationId="{194BD834-463E-A048-8257-A5026219A0CA}"/>
          </ac:picMkLst>
        </pc:picChg>
        <pc:picChg chg="add del mod">
          <ac:chgData name="Manne Holm" userId="32724e0a-3ab6-4864-913b-56b9a8045cff" providerId="ADAL" clId="{1EAA777A-5D07-1C42-BAFE-6561C7066AA8}" dt="2024-03-13T15:18:50.147" v="2261"/>
          <ac:picMkLst>
            <pc:docMk/>
            <pc:sldMk cId="1738298147" sldId="309"/>
            <ac:picMk id="10" creationId="{673DE974-21B8-FB40-BDD9-2702A75D3BDD}"/>
          </ac:picMkLst>
        </pc:picChg>
        <pc:picChg chg="add del mod">
          <ac:chgData name="Manne Holm" userId="32724e0a-3ab6-4864-913b-56b9a8045cff" providerId="ADAL" clId="{1EAA777A-5D07-1C42-BAFE-6561C7066AA8}" dt="2024-03-13T20:17:28.486" v="3102" actId="478"/>
          <ac:picMkLst>
            <pc:docMk/>
            <pc:sldMk cId="1738298147" sldId="309"/>
            <ac:picMk id="11" creationId="{0053D7BC-3E1E-384B-ABDE-C3D8470DECC3}"/>
          </ac:picMkLst>
        </pc:picChg>
        <pc:picChg chg="add del mod">
          <ac:chgData name="Manne Holm" userId="32724e0a-3ab6-4864-913b-56b9a8045cff" providerId="ADAL" clId="{1EAA777A-5D07-1C42-BAFE-6561C7066AA8}" dt="2024-03-14T21:42:17.522" v="17125" actId="478"/>
          <ac:picMkLst>
            <pc:docMk/>
            <pc:sldMk cId="1738298147" sldId="309"/>
            <ac:picMk id="13" creationId="{A2C7FAB7-AE50-4A4B-B567-9763D8D3C2E5}"/>
          </ac:picMkLst>
        </pc:picChg>
      </pc:sldChg>
      <pc:sldChg chg="add del">
        <pc:chgData name="Manne Holm" userId="32724e0a-3ab6-4864-913b-56b9a8045cff" providerId="ADAL" clId="{1EAA777A-5D07-1C42-BAFE-6561C7066AA8}" dt="2024-03-13T10:59:09.946" v="1990" actId="2696"/>
        <pc:sldMkLst>
          <pc:docMk/>
          <pc:sldMk cId="3674022474" sldId="310"/>
        </pc:sldMkLst>
      </pc:sldChg>
      <pc:sldChg chg="modSp add">
        <pc:chgData name="Manne Holm" userId="32724e0a-3ab6-4864-913b-56b9a8045cff" providerId="ADAL" clId="{1EAA777A-5D07-1C42-BAFE-6561C7066AA8}" dt="2024-03-14T21:34:57.124" v="17067" actId="1076"/>
        <pc:sldMkLst>
          <pc:docMk/>
          <pc:sldMk cId="279004748" sldId="311"/>
        </pc:sldMkLst>
        <pc:picChg chg="mod">
          <ac:chgData name="Manne Holm" userId="32724e0a-3ab6-4864-913b-56b9a8045cff" providerId="ADAL" clId="{1EAA777A-5D07-1C42-BAFE-6561C7066AA8}" dt="2024-03-14T21:34:57.124" v="17067" actId="1076"/>
          <ac:picMkLst>
            <pc:docMk/>
            <pc:sldMk cId="279004748" sldId="311"/>
            <ac:picMk id="9" creationId="{85931A65-B041-5548-B386-7AB4046E77CF}"/>
          </ac:picMkLst>
        </pc:picChg>
      </pc:sldChg>
      <pc:sldChg chg="modSp add del">
        <pc:chgData name="Manne Holm" userId="32724e0a-3ab6-4864-913b-56b9a8045cff" providerId="ADAL" clId="{1EAA777A-5D07-1C42-BAFE-6561C7066AA8}" dt="2024-03-13T22:26:29.888" v="6563" actId="2696"/>
        <pc:sldMkLst>
          <pc:docMk/>
          <pc:sldMk cId="1415946595" sldId="312"/>
        </pc:sldMkLst>
        <pc:spChg chg="mod">
          <ac:chgData name="Manne Holm" userId="32724e0a-3ab6-4864-913b-56b9a8045cff" providerId="ADAL" clId="{1EAA777A-5D07-1C42-BAFE-6561C7066AA8}" dt="2024-03-13T20:59:27.695" v="4437" actId="20577"/>
          <ac:spMkLst>
            <pc:docMk/>
            <pc:sldMk cId="1415946595" sldId="312"/>
            <ac:spMk id="2" creationId="{D5352215-38CD-894E-B9D2-8AF37719D12A}"/>
          </ac:spMkLst>
        </pc:spChg>
        <pc:spChg chg="mod">
          <ac:chgData name="Manne Holm" userId="32724e0a-3ab6-4864-913b-56b9a8045cff" providerId="ADAL" clId="{1EAA777A-5D07-1C42-BAFE-6561C7066AA8}" dt="2024-03-13T22:23:28.263" v="6266" actId="20577"/>
          <ac:spMkLst>
            <pc:docMk/>
            <pc:sldMk cId="1415946595" sldId="312"/>
            <ac:spMk id="3" creationId="{7DD9CAF1-F77E-5343-9662-29204EBB3A70}"/>
          </ac:spMkLst>
        </pc:spChg>
      </pc:sldChg>
      <pc:sldChg chg="modSp add ord">
        <pc:chgData name="Manne Holm" userId="32724e0a-3ab6-4864-913b-56b9a8045cff" providerId="ADAL" clId="{1EAA777A-5D07-1C42-BAFE-6561C7066AA8}" dt="2024-03-14T22:09:43.679" v="17328"/>
        <pc:sldMkLst>
          <pc:docMk/>
          <pc:sldMk cId="4078237297" sldId="312"/>
        </pc:sldMkLst>
        <pc:spChg chg="mod">
          <ac:chgData name="Manne Holm" userId="32724e0a-3ab6-4864-913b-56b9a8045cff" providerId="ADAL" clId="{1EAA777A-5D07-1C42-BAFE-6561C7066AA8}" dt="2024-03-14T21:32:02.682" v="16967" actId="20577"/>
          <ac:spMkLst>
            <pc:docMk/>
            <pc:sldMk cId="4078237297" sldId="312"/>
            <ac:spMk id="3" creationId="{7DD9CAF1-F77E-5343-9662-29204EBB3A70}"/>
          </ac:spMkLst>
        </pc:spChg>
      </pc:sldChg>
      <pc:sldChg chg="modSp add">
        <pc:chgData name="Manne Holm" userId="32724e0a-3ab6-4864-913b-56b9a8045cff" providerId="ADAL" clId="{1EAA777A-5D07-1C42-BAFE-6561C7066AA8}" dt="2024-03-14T21:53:13.596" v="17142" actId="1076"/>
        <pc:sldMkLst>
          <pc:docMk/>
          <pc:sldMk cId="96368354" sldId="313"/>
        </pc:sldMkLst>
        <pc:picChg chg="mod">
          <ac:chgData name="Manne Holm" userId="32724e0a-3ab6-4864-913b-56b9a8045cff" providerId="ADAL" clId="{1EAA777A-5D07-1C42-BAFE-6561C7066AA8}" dt="2024-03-14T21:53:13.596" v="17142" actId="1076"/>
          <ac:picMkLst>
            <pc:docMk/>
            <pc:sldMk cId="96368354" sldId="313"/>
            <ac:picMk id="9" creationId="{85931A65-B041-5548-B386-7AB4046E77CF}"/>
          </ac:picMkLst>
        </pc:picChg>
      </pc:sldChg>
      <pc:sldChg chg="modSp add del">
        <pc:chgData name="Manne Holm" userId="32724e0a-3ab6-4864-913b-56b9a8045cff" providerId="ADAL" clId="{1EAA777A-5D07-1C42-BAFE-6561C7066AA8}" dt="2024-03-13T10:54:00.392" v="1956" actId="2696"/>
        <pc:sldMkLst>
          <pc:docMk/>
          <pc:sldMk cId="928686161" sldId="314"/>
        </pc:sldMkLst>
        <pc:spChg chg="mod">
          <ac:chgData name="Manne Holm" userId="32724e0a-3ab6-4864-913b-56b9a8045cff" providerId="ADAL" clId="{1EAA777A-5D07-1C42-BAFE-6561C7066AA8}" dt="2024-03-13T10:53:59.239" v="1955" actId="20577"/>
          <ac:spMkLst>
            <pc:docMk/>
            <pc:sldMk cId="928686161" sldId="314"/>
            <ac:spMk id="2" creationId="{31C9E395-4898-5740-AE24-1806B4A1BC90}"/>
          </ac:spMkLst>
        </pc:spChg>
      </pc:sldChg>
      <pc:sldChg chg="addSp delSp modSp add modAnim">
        <pc:chgData name="Manne Holm" userId="32724e0a-3ab6-4864-913b-56b9a8045cff" providerId="ADAL" clId="{1EAA777A-5D07-1C42-BAFE-6561C7066AA8}" dt="2024-03-14T21:31:45.504" v="16965" actId="5793"/>
        <pc:sldMkLst>
          <pc:docMk/>
          <pc:sldMk cId="2432989457" sldId="314"/>
        </pc:sldMkLst>
        <pc:spChg chg="mod">
          <ac:chgData name="Manne Holm" userId="32724e0a-3ab6-4864-913b-56b9a8045cff" providerId="ADAL" clId="{1EAA777A-5D07-1C42-BAFE-6561C7066AA8}" dt="2024-03-13T11:09:10.031" v="2069" actId="20577"/>
          <ac:spMkLst>
            <pc:docMk/>
            <pc:sldMk cId="2432989457" sldId="314"/>
            <ac:spMk id="2" creationId="{5A775998-C316-0A49-A0CB-BEA644D846BA}"/>
          </ac:spMkLst>
        </pc:spChg>
        <pc:spChg chg="mod">
          <ac:chgData name="Manne Holm" userId="32724e0a-3ab6-4864-913b-56b9a8045cff" providerId="ADAL" clId="{1EAA777A-5D07-1C42-BAFE-6561C7066AA8}" dt="2024-03-14T21:31:45.504" v="16965" actId="5793"/>
          <ac:spMkLst>
            <pc:docMk/>
            <pc:sldMk cId="2432989457" sldId="314"/>
            <ac:spMk id="3" creationId="{A40C66D2-7609-CF49-9F32-38A39052D949}"/>
          </ac:spMkLst>
        </pc:spChg>
        <pc:spChg chg="add mod">
          <ac:chgData name="Manne Holm" userId="32724e0a-3ab6-4864-913b-56b9a8045cff" providerId="ADAL" clId="{1EAA777A-5D07-1C42-BAFE-6561C7066AA8}" dt="2024-03-14T21:27:36.146" v="16747" actId="164"/>
          <ac:spMkLst>
            <pc:docMk/>
            <pc:sldMk cId="2432989457" sldId="314"/>
            <ac:spMk id="6" creationId="{417EB90A-4593-D94B-A6B9-2619AAB5B777}"/>
          </ac:spMkLst>
        </pc:spChg>
        <pc:grpChg chg="add del mod">
          <ac:chgData name="Manne Holm" userId="32724e0a-3ab6-4864-913b-56b9a8045cff" providerId="ADAL" clId="{1EAA777A-5D07-1C42-BAFE-6561C7066AA8}" dt="2024-03-14T21:30:57.853" v="16904"/>
          <ac:grpSpMkLst>
            <pc:docMk/>
            <pc:sldMk cId="2432989457" sldId="314"/>
            <ac:grpSpMk id="7" creationId="{461B1CCB-DFD2-A942-90D7-9D1E1660A6D1}"/>
          </ac:grpSpMkLst>
        </pc:grpChg>
        <pc:grpChg chg="add del">
          <ac:chgData name="Manne Holm" userId="32724e0a-3ab6-4864-913b-56b9a8045cff" providerId="ADAL" clId="{1EAA777A-5D07-1C42-BAFE-6561C7066AA8}" dt="2024-03-14T21:31:23.651" v="16918"/>
          <ac:grpSpMkLst>
            <pc:docMk/>
            <pc:sldMk cId="2432989457" sldId="314"/>
            <ac:grpSpMk id="8" creationId="{B02A84DD-D41B-B54C-925E-138D5C454608}"/>
          </ac:grpSpMkLst>
        </pc:grpChg>
        <pc:picChg chg="add mod">
          <ac:chgData name="Manne Holm" userId="32724e0a-3ab6-4864-913b-56b9a8045cff" providerId="ADAL" clId="{1EAA777A-5D07-1C42-BAFE-6561C7066AA8}" dt="2024-03-14T21:27:36.146" v="16747" actId="164"/>
          <ac:picMkLst>
            <pc:docMk/>
            <pc:sldMk cId="2432989457" sldId="314"/>
            <ac:picMk id="5" creationId="{20F8EEF5-98B2-5A49-A7B7-B047F8768BCD}"/>
          </ac:picMkLst>
        </pc:picChg>
      </pc:sldChg>
      <pc:sldChg chg="modSp add del">
        <pc:chgData name="Manne Holm" userId="32724e0a-3ab6-4864-913b-56b9a8045cff" providerId="ADAL" clId="{1EAA777A-5D07-1C42-BAFE-6561C7066AA8}" dt="2024-03-14T21:23:50.349" v="16540" actId="2696"/>
        <pc:sldMkLst>
          <pc:docMk/>
          <pc:sldMk cId="3504412272" sldId="315"/>
        </pc:sldMkLst>
        <pc:spChg chg="mod">
          <ac:chgData name="Manne Holm" userId="32724e0a-3ab6-4864-913b-56b9a8045cff" providerId="ADAL" clId="{1EAA777A-5D07-1C42-BAFE-6561C7066AA8}" dt="2024-03-13T11:12:24.460" v="2151" actId="20577"/>
          <ac:spMkLst>
            <pc:docMk/>
            <pc:sldMk cId="3504412272" sldId="315"/>
            <ac:spMk id="2" creationId="{6442F1A3-CCB5-9048-9016-6F0D8D5633A7}"/>
          </ac:spMkLst>
        </pc:spChg>
      </pc:sldChg>
      <pc:sldChg chg="addSp delSp modSp add modAnim">
        <pc:chgData name="Manne Holm" userId="32724e0a-3ab6-4864-913b-56b9a8045cff" providerId="ADAL" clId="{1EAA777A-5D07-1C42-BAFE-6561C7066AA8}" dt="2024-03-14T17:51:29.901" v="7831"/>
        <pc:sldMkLst>
          <pc:docMk/>
          <pc:sldMk cId="2909844163" sldId="316"/>
        </pc:sldMkLst>
        <pc:spChg chg="mod">
          <ac:chgData name="Manne Holm" userId="32724e0a-3ab6-4864-913b-56b9a8045cff" providerId="ADAL" clId="{1EAA777A-5D07-1C42-BAFE-6561C7066AA8}" dt="2024-03-13T15:10:19.840" v="2249" actId="20577"/>
          <ac:spMkLst>
            <pc:docMk/>
            <pc:sldMk cId="2909844163" sldId="316"/>
            <ac:spMk id="2" creationId="{A6D5B604-FEDE-7347-B9A4-7DF8FE5ADE31}"/>
          </ac:spMkLst>
        </pc:spChg>
        <pc:spChg chg="mod">
          <ac:chgData name="Manne Holm" userId="32724e0a-3ab6-4864-913b-56b9a8045cff" providerId="ADAL" clId="{1EAA777A-5D07-1C42-BAFE-6561C7066AA8}" dt="2024-03-13T15:18:58.727" v="2264" actId="5793"/>
          <ac:spMkLst>
            <pc:docMk/>
            <pc:sldMk cId="2909844163" sldId="316"/>
            <ac:spMk id="3" creationId="{EB1C361B-148D-4047-825B-96E3B49B769D}"/>
          </ac:spMkLst>
        </pc:spChg>
        <pc:spChg chg="add mod">
          <ac:chgData name="Manne Holm" userId="32724e0a-3ab6-4864-913b-56b9a8045cff" providerId="ADAL" clId="{1EAA777A-5D07-1C42-BAFE-6561C7066AA8}" dt="2024-03-13T20:19:37.767" v="3197" actId="1076"/>
          <ac:spMkLst>
            <pc:docMk/>
            <pc:sldMk cId="2909844163" sldId="316"/>
            <ac:spMk id="5" creationId="{1F22E72D-87C4-1947-B52B-2F104E2549F2}"/>
          </ac:spMkLst>
        </pc:spChg>
        <pc:picChg chg="add mod">
          <ac:chgData name="Manne Holm" userId="32724e0a-3ab6-4864-913b-56b9a8045cff" providerId="ADAL" clId="{1EAA777A-5D07-1C42-BAFE-6561C7066AA8}" dt="2024-03-14T17:37:32.962" v="7007" actId="14100"/>
          <ac:picMkLst>
            <pc:docMk/>
            <pc:sldMk cId="2909844163" sldId="316"/>
            <ac:picMk id="4" creationId="{94289984-3E4F-A943-B095-85AC56CFC8F2}"/>
          </ac:picMkLst>
        </pc:picChg>
        <pc:picChg chg="add del mod">
          <ac:chgData name="Manne Holm" userId="32724e0a-3ab6-4864-913b-56b9a8045cff" providerId="ADAL" clId="{1EAA777A-5D07-1C42-BAFE-6561C7066AA8}" dt="2024-03-13T15:19:07.702" v="2270"/>
          <ac:picMkLst>
            <pc:docMk/>
            <pc:sldMk cId="2909844163" sldId="316"/>
            <ac:picMk id="6" creationId="{D6A047AC-3965-E847-A00F-5B8C50E536D4}"/>
          </ac:picMkLst>
        </pc:picChg>
      </pc:sldChg>
      <pc:sldChg chg="addSp modSp add modAnim">
        <pc:chgData name="Manne Holm" userId="32724e0a-3ab6-4864-913b-56b9a8045cff" providerId="ADAL" clId="{1EAA777A-5D07-1C42-BAFE-6561C7066AA8}" dt="2024-03-14T17:39:26.512" v="7119" actId="20577"/>
        <pc:sldMkLst>
          <pc:docMk/>
          <pc:sldMk cId="727298022" sldId="317"/>
        </pc:sldMkLst>
        <pc:spChg chg="mod">
          <ac:chgData name="Manne Holm" userId="32724e0a-3ab6-4864-913b-56b9a8045cff" providerId="ADAL" clId="{1EAA777A-5D07-1C42-BAFE-6561C7066AA8}" dt="2024-03-13T20:55:42.840" v="4323" actId="1076"/>
          <ac:spMkLst>
            <pc:docMk/>
            <pc:sldMk cId="727298022" sldId="317"/>
            <ac:spMk id="2" creationId="{5D84AE78-08D8-C348-8CA0-46821605855F}"/>
          </ac:spMkLst>
        </pc:spChg>
        <pc:spChg chg="mod">
          <ac:chgData name="Manne Holm" userId="32724e0a-3ab6-4864-913b-56b9a8045cff" providerId="ADAL" clId="{1EAA777A-5D07-1C42-BAFE-6561C7066AA8}" dt="2024-03-14T17:39:26.512" v="7119" actId="20577"/>
          <ac:spMkLst>
            <pc:docMk/>
            <pc:sldMk cId="727298022" sldId="317"/>
            <ac:spMk id="3" creationId="{D7C8434E-67FC-784E-8949-A7FFF48C1591}"/>
          </ac:spMkLst>
        </pc:spChg>
        <pc:picChg chg="add mod">
          <ac:chgData name="Manne Holm" userId="32724e0a-3ab6-4864-913b-56b9a8045cff" providerId="ADAL" clId="{1EAA777A-5D07-1C42-BAFE-6561C7066AA8}" dt="2024-03-13T20:55:47.073" v="4325" actId="1076"/>
          <ac:picMkLst>
            <pc:docMk/>
            <pc:sldMk cId="727298022" sldId="317"/>
            <ac:picMk id="5" creationId="{DBCE53A3-E66F-4D40-A7F6-518A905BD0E3}"/>
          </ac:picMkLst>
        </pc:picChg>
      </pc:sldChg>
      <pc:sldChg chg="modSp add modAnim">
        <pc:chgData name="Manne Holm" userId="32724e0a-3ab6-4864-913b-56b9a8045cff" providerId="ADAL" clId="{1EAA777A-5D07-1C42-BAFE-6561C7066AA8}" dt="2024-03-14T17:50:58.508" v="7826"/>
        <pc:sldMkLst>
          <pc:docMk/>
          <pc:sldMk cId="3067107329" sldId="318"/>
        </pc:sldMkLst>
        <pc:spChg chg="mod">
          <ac:chgData name="Manne Holm" userId="32724e0a-3ab6-4864-913b-56b9a8045cff" providerId="ADAL" clId="{1EAA777A-5D07-1C42-BAFE-6561C7066AA8}" dt="2024-03-13T19:38:18.630" v="2428" actId="20577"/>
          <ac:spMkLst>
            <pc:docMk/>
            <pc:sldMk cId="3067107329" sldId="318"/>
            <ac:spMk id="2" creationId="{AD692677-B1DB-054F-BCCA-8A3C98AC424A}"/>
          </ac:spMkLst>
        </pc:spChg>
        <pc:spChg chg="mod">
          <ac:chgData name="Manne Holm" userId="32724e0a-3ab6-4864-913b-56b9a8045cff" providerId="ADAL" clId="{1EAA777A-5D07-1C42-BAFE-6561C7066AA8}" dt="2024-03-14T17:08:18.244" v="6623" actId="20577"/>
          <ac:spMkLst>
            <pc:docMk/>
            <pc:sldMk cId="3067107329" sldId="318"/>
            <ac:spMk id="3" creationId="{A693D5D9-5561-9846-8684-9FE01C9BF76C}"/>
          </ac:spMkLst>
        </pc:spChg>
      </pc:sldChg>
      <pc:sldChg chg="modSp add del">
        <pc:chgData name="Manne Holm" userId="32724e0a-3ab6-4864-913b-56b9a8045cff" providerId="ADAL" clId="{1EAA777A-5D07-1C42-BAFE-6561C7066AA8}" dt="2024-03-13T20:19:03.215" v="3184" actId="2696"/>
        <pc:sldMkLst>
          <pc:docMk/>
          <pc:sldMk cId="1710697916" sldId="319"/>
        </pc:sldMkLst>
        <pc:spChg chg="mod">
          <ac:chgData name="Manne Holm" userId="32724e0a-3ab6-4864-913b-56b9a8045cff" providerId="ADAL" clId="{1EAA777A-5D07-1C42-BAFE-6561C7066AA8}" dt="2024-03-13T20:19:00.632" v="3183" actId="20577"/>
          <ac:spMkLst>
            <pc:docMk/>
            <pc:sldMk cId="1710697916" sldId="319"/>
            <ac:spMk id="2" creationId="{5540AC72-8EAD-B548-9004-A1CFBD7AC3DD}"/>
          </ac:spMkLst>
        </pc:spChg>
      </pc:sldChg>
      <pc:sldChg chg="modSp add del">
        <pc:chgData name="Manne Holm" userId="32724e0a-3ab6-4864-913b-56b9a8045cff" providerId="ADAL" clId="{1EAA777A-5D07-1C42-BAFE-6561C7066AA8}" dt="2024-03-13T22:26:29.893" v="6564" actId="2696"/>
        <pc:sldMkLst>
          <pc:docMk/>
          <pc:sldMk cId="3400590263" sldId="319"/>
        </pc:sldMkLst>
        <pc:spChg chg="mod">
          <ac:chgData name="Manne Holm" userId="32724e0a-3ab6-4864-913b-56b9a8045cff" providerId="ADAL" clId="{1EAA777A-5D07-1C42-BAFE-6561C7066AA8}" dt="2024-03-13T22:19:04.135" v="5954" actId="20577"/>
          <ac:spMkLst>
            <pc:docMk/>
            <pc:sldMk cId="3400590263" sldId="319"/>
            <ac:spMk id="2" creationId="{EA7B0A19-C2F9-3C40-A7E0-34FDDAC1C7E5}"/>
          </ac:spMkLst>
        </pc:spChg>
        <pc:spChg chg="mod">
          <ac:chgData name="Manne Holm" userId="32724e0a-3ab6-4864-913b-56b9a8045cff" providerId="ADAL" clId="{1EAA777A-5D07-1C42-BAFE-6561C7066AA8}" dt="2024-03-13T22:26:20.236" v="6562" actId="20577"/>
          <ac:spMkLst>
            <pc:docMk/>
            <pc:sldMk cId="3400590263" sldId="319"/>
            <ac:spMk id="3" creationId="{52E2091F-2F71-7146-98C8-DCBF8C0C1A2F}"/>
          </ac:spMkLst>
        </pc:spChg>
      </pc:sldChg>
      <pc:sldChg chg="modSp add ord">
        <pc:chgData name="Manne Holm" userId="32724e0a-3ab6-4864-913b-56b9a8045cff" providerId="ADAL" clId="{1EAA777A-5D07-1C42-BAFE-6561C7066AA8}" dt="2024-03-14T22:09:43.679" v="17328"/>
        <pc:sldMkLst>
          <pc:docMk/>
          <pc:sldMk cId="3798459939" sldId="319"/>
        </pc:sldMkLst>
        <pc:spChg chg="mod">
          <ac:chgData name="Manne Holm" userId="32724e0a-3ab6-4864-913b-56b9a8045cff" providerId="ADAL" clId="{1EAA777A-5D07-1C42-BAFE-6561C7066AA8}" dt="2024-03-14T21:28:22.722" v="16804" actId="1076"/>
          <ac:spMkLst>
            <pc:docMk/>
            <pc:sldMk cId="3798459939" sldId="319"/>
            <ac:spMk id="3" creationId="{52E2091F-2F71-7146-98C8-DCBF8C0C1A2F}"/>
          </ac:spMkLst>
        </pc:spChg>
      </pc:sldChg>
      <pc:sldChg chg="delSp modSp add del">
        <pc:chgData name="Manne Holm" userId="32724e0a-3ab6-4864-913b-56b9a8045cff" providerId="ADAL" clId="{1EAA777A-5D07-1C42-BAFE-6561C7066AA8}" dt="2024-03-13T20:21:25.356" v="3264" actId="2696"/>
        <pc:sldMkLst>
          <pc:docMk/>
          <pc:sldMk cId="4070587553" sldId="319"/>
        </pc:sldMkLst>
        <pc:spChg chg="mod">
          <ac:chgData name="Manne Holm" userId="32724e0a-3ab6-4864-913b-56b9a8045cff" providerId="ADAL" clId="{1EAA777A-5D07-1C42-BAFE-6561C7066AA8}" dt="2024-03-13T20:21:05.311" v="3262" actId="20577"/>
          <ac:spMkLst>
            <pc:docMk/>
            <pc:sldMk cId="4070587553" sldId="319"/>
            <ac:spMk id="2" creationId="{97315E07-EC7E-314C-8BFF-124B48140AE8}"/>
          </ac:spMkLst>
        </pc:spChg>
        <pc:spChg chg="del">
          <ac:chgData name="Manne Holm" userId="32724e0a-3ab6-4864-913b-56b9a8045cff" providerId="ADAL" clId="{1EAA777A-5D07-1C42-BAFE-6561C7066AA8}" dt="2024-03-13T20:21:09.303" v="3263" actId="478"/>
          <ac:spMkLst>
            <pc:docMk/>
            <pc:sldMk cId="4070587553" sldId="319"/>
            <ac:spMk id="3" creationId="{AFEDE7FE-386A-C247-A766-FCE03673AFAF}"/>
          </ac:spMkLst>
        </pc:spChg>
      </pc:sldChg>
      <pc:sldChg chg="modSp add del">
        <pc:chgData name="Manne Holm" userId="32724e0a-3ab6-4864-913b-56b9a8045cff" providerId="ADAL" clId="{1EAA777A-5D07-1C42-BAFE-6561C7066AA8}" dt="2024-03-13T20:19:18.783" v="3195" actId="2696"/>
        <pc:sldMkLst>
          <pc:docMk/>
          <pc:sldMk cId="4184326351" sldId="319"/>
        </pc:sldMkLst>
        <pc:spChg chg="mod">
          <ac:chgData name="Manne Holm" userId="32724e0a-3ab6-4864-913b-56b9a8045cff" providerId="ADAL" clId="{1EAA777A-5D07-1C42-BAFE-6561C7066AA8}" dt="2024-03-13T20:19:16.483" v="3194" actId="20577"/>
          <ac:spMkLst>
            <pc:docMk/>
            <pc:sldMk cId="4184326351" sldId="319"/>
            <ac:spMk id="2" creationId="{44595177-4045-3C44-89BF-F9DD3C3DD0A2}"/>
          </ac:spMkLst>
        </pc:spChg>
      </pc:sldChg>
      <pc:sldChg chg="modSp add del">
        <pc:chgData name="Manne Holm" userId="32724e0a-3ab6-4864-913b-56b9a8045cff" providerId="ADAL" clId="{1EAA777A-5D07-1C42-BAFE-6561C7066AA8}" dt="2024-03-14T21:36:18.267" v="17073" actId="2696"/>
        <pc:sldMkLst>
          <pc:docMk/>
          <pc:sldMk cId="2314076901" sldId="320"/>
        </pc:sldMkLst>
        <pc:spChg chg="mod">
          <ac:chgData name="Manne Holm" userId="32724e0a-3ab6-4864-913b-56b9a8045cff" providerId="ADAL" clId="{1EAA777A-5D07-1C42-BAFE-6561C7066AA8}" dt="2024-03-14T17:42:28.505" v="7158" actId="20577"/>
          <ac:spMkLst>
            <pc:docMk/>
            <pc:sldMk cId="2314076901" sldId="320"/>
            <ac:spMk id="2" creationId="{DCAB843F-CE1F-A940-8B32-F13C677E4DDF}"/>
          </ac:spMkLst>
        </pc:spChg>
        <pc:spChg chg="mod">
          <ac:chgData name="Manne Holm" userId="32724e0a-3ab6-4864-913b-56b9a8045cff" providerId="ADAL" clId="{1EAA777A-5D07-1C42-BAFE-6561C7066AA8}" dt="2024-03-14T21:35:53.626" v="17072" actId="20577"/>
          <ac:spMkLst>
            <pc:docMk/>
            <pc:sldMk cId="2314076901" sldId="320"/>
            <ac:spMk id="3" creationId="{5667EB34-6DD4-BC49-B565-3DC7FEAF298D}"/>
          </ac:spMkLst>
        </pc:spChg>
      </pc:sldChg>
      <pc:sldChg chg="modSp add">
        <pc:chgData name="Manne Holm" userId="32724e0a-3ab6-4864-913b-56b9a8045cff" providerId="ADAL" clId="{1EAA777A-5D07-1C42-BAFE-6561C7066AA8}" dt="2024-03-14T21:56:20.050" v="17229" actId="20577"/>
        <pc:sldMkLst>
          <pc:docMk/>
          <pc:sldMk cId="3503510523" sldId="321"/>
        </pc:sldMkLst>
        <pc:spChg chg="mod">
          <ac:chgData name="Manne Holm" userId="32724e0a-3ab6-4864-913b-56b9a8045cff" providerId="ADAL" clId="{1EAA777A-5D07-1C42-BAFE-6561C7066AA8}" dt="2024-03-14T19:06:02.064" v="10063" actId="20577"/>
          <ac:spMkLst>
            <pc:docMk/>
            <pc:sldMk cId="3503510523" sldId="321"/>
            <ac:spMk id="2" creationId="{F83B9DF6-7834-9E45-9519-A4E049DF1A55}"/>
          </ac:spMkLst>
        </pc:spChg>
        <pc:spChg chg="mod">
          <ac:chgData name="Manne Holm" userId="32724e0a-3ab6-4864-913b-56b9a8045cff" providerId="ADAL" clId="{1EAA777A-5D07-1C42-BAFE-6561C7066AA8}" dt="2024-03-14T21:56:20.050" v="17229" actId="20577"/>
          <ac:spMkLst>
            <pc:docMk/>
            <pc:sldMk cId="3503510523" sldId="321"/>
            <ac:spMk id="3" creationId="{2CBADE0D-8B68-7742-917C-4E74BCF7EC11}"/>
          </ac:spMkLst>
        </pc:spChg>
      </pc:sldChg>
      <pc:sldChg chg="addSp delSp modSp add modAnim">
        <pc:chgData name="Manne Holm" userId="32724e0a-3ab6-4864-913b-56b9a8045cff" providerId="ADAL" clId="{1EAA777A-5D07-1C42-BAFE-6561C7066AA8}" dt="2024-03-14T21:55:34.139" v="17168" actId="1076"/>
        <pc:sldMkLst>
          <pc:docMk/>
          <pc:sldMk cId="3714192929" sldId="322"/>
        </pc:sldMkLst>
        <pc:spChg chg="mod">
          <ac:chgData name="Manne Holm" userId="32724e0a-3ab6-4864-913b-56b9a8045cff" providerId="ADAL" clId="{1EAA777A-5D07-1C42-BAFE-6561C7066AA8}" dt="2024-03-14T19:01:30.077" v="9705" actId="20577"/>
          <ac:spMkLst>
            <pc:docMk/>
            <pc:sldMk cId="3714192929" sldId="322"/>
            <ac:spMk id="2" creationId="{8842D2AB-164D-824C-9110-2FC20B9548D2}"/>
          </ac:spMkLst>
        </pc:spChg>
        <pc:spChg chg="mod">
          <ac:chgData name="Manne Holm" userId="32724e0a-3ab6-4864-913b-56b9a8045cff" providerId="ADAL" clId="{1EAA777A-5D07-1C42-BAFE-6561C7066AA8}" dt="2024-03-14T19:15:59.331" v="10551" actId="27636"/>
          <ac:spMkLst>
            <pc:docMk/>
            <pc:sldMk cId="3714192929" sldId="322"/>
            <ac:spMk id="3" creationId="{BB0874FB-EF2F-5F45-8AF5-0075978D9383}"/>
          </ac:spMkLst>
        </pc:spChg>
        <pc:picChg chg="add del mod">
          <ac:chgData name="Manne Holm" userId="32724e0a-3ab6-4864-913b-56b9a8045cff" providerId="ADAL" clId="{1EAA777A-5D07-1C42-BAFE-6561C7066AA8}" dt="2024-03-14T21:53:37.500" v="17146"/>
          <ac:picMkLst>
            <pc:docMk/>
            <pc:sldMk cId="3714192929" sldId="322"/>
            <ac:picMk id="5" creationId="{4AEED112-21AE-2B41-8BC0-0E0D0093F471}"/>
          </ac:picMkLst>
        </pc:picChg>
        <pc:picChg chg="add mod">
          <ac:chgData name="Manne Holm" userId="32724e0a-3ab6-4864-913b-56b9a8045cff" providerId="ADAL" clId="{1EAA777A-5D07-1C42-BAFE-6561C7066AA8}" dt="2024-03-14T21:55:34.139" v="17168" actId="1076"/>
          <ac:picMkLst>
            <pc:docMk/>
            <pc:sldMk cId="3714192929" sldId="322"/>
            <ac:picMk id="6" creationId="{934541E9-240C-7C4D-8134-D7A6DCCF2546}"/>
          </ac:picMkLst>
        </pc:picChg>
      </pc:sldChg>
      <pc:sldChg chg="modSp add modAnim">
        <pc:chgData name="Manne Holm" userId="32724e0a-3ab6-4864-913b-56b9a8045cff" providerId="ADAL" clId="{1EAA777A-5D07-1C42-BAFE-6561C7066AA8}" dt="2024-03-14T21:59:32.256" v="17248"/>
        <pc:sldMkLst>
          <pc:docMk/>
          <pc:sldMk cId="3581827844" sldId="323"/>
        </pc:sldMkLst>
        <pc:spChg chg="mod">
          <ac:chgData name="Manne Holm" userId="32724e0a-3ab6-4864-913b-56b9a8045cff" providerId="ADAL" clId="{1EAA777A-5D07-1C42-BAFE-6561C7066AA8}" dt="2024-03-14T19:38:38.132" v="11383" actId="20577"/>
          <ac:spMkLst>
            <pc:docMk/>
            <pc:sldMk cId="3581827844" sldId="323"/>
            <ac:spMk id="2" creationId="{24A4AF46-68CC-1644-A51C-4DBE4A751489}"/>
          </ac:spMkLst>
        </pc:spChg>
        <pc:spChg chg="mod">
          <ac:chgData name="Manne Holm" userId="32724e0a-3ab6-4864-913b-56b9a8045cff" providerId="ADAL" clId="{1EAA777A-5D07-1C42-BAFE-6561C7066AA8}" dt="2024-03-14T21:59:16.428" v="17247" actId="20577"/>
          <ac:spMkLst>
            <pc:docMk/>
            <pc:sldMk cId="3581827844" sldId="323"/>
            <ac:spMk id="3" creationId="{C8BCF0EF-BDF4-534C-B012-3BB804B3C9D7}"/>
          </ac:spMkLst>
        </pc:spChg>
      </pc:sldChg>
      <pc:sldChg chg="modSp add modAnim">
        <pc:chgData name="Manne Holm" userId="32724e0a-3ab6-4864-913b-56b9a8045cff" providerId="ADAL" clId="{1EAA777A-5D07-1C42-BAFE-6561C7066AA8}" dt="2024-03-14T22:01:16.829" v="17287"/>
        <pc:sldMkLst>
          <pc:docMk/>
          <pc:sldMk cId="1056252141" sldId="324"/>
        </pc:sldMkLst>
        <pc:spChg chg="mod">
          <ac:chgData name="Manne Holm" userId="32724e0a-3ab6-4864-913b-56b9a8045cff" providerId="ADAL" clId="{1EAA777A-5D07-1C42-BAFE-6561C7066AA8}" dt="2024-03-14T19:47:30.803" v="12565" actId="20577"/>
          <ac:spMkLst>
            <pc:docMk/>
            <pc:sldMk cId="1056252141" sldId="324"/>
            <ac:spMk id="2" creationId="{1A36F1E8-53CF-EC4F-9D84-6FDF569E64C4}"/>
          </ac:spMkLst>
        </pc:spChg>
        <pc:spChg chg="mod">
          <ac:chgData name="Manne Holm" userId="32724e0a-3ab6-4864-913b-56b9a8045cff" providerId="ADAL" clId="{1EAA777A-5D07-1C42-BAFE-6561C7066AA8}" dt="2024-03-14T21:14:08.973" v="15303" actId="57"/>
          <ac:spMkLst>
            <pc:docMk/>
            <pc:sldMk cId="1056252141" sldId="324"/>
            <ac:spMk id="3" creationId="{3F0A3683-F28F-1848-AE96-FFBC1E1FCD15}"/>
          </ac:spMkLst>
        </pc:spChg>
      </pc:sldChg>
      <pc:sldChg chg="addSp modSp add modAnim">
        <pc:chgData name="Manne Holm" userId="32724e0a-3ab6-4864-913b-56b9a8045cff" providerId="ADAL" clId="{1EAA777A-5D07-1C42-BAFE-6561C7066AA8}" dt="2024-03-14T22:04:58.202" v="17318" actId="1076"/>
        <pc:sldMkLst>
          <pc:docMk/>
          <pc:sldMk cId="1805085181" sldId="325"/>
        </pc:sldMkLst>
        <pc:spChg chg="mod">
          <ac:chgData name="Manne Holm" userId="32724e0a-3ab6-4864-913b-56b9a8045cff" providerId="ADAL" clId="{1EAA777A-5D07-1C42-BAFE-6561C7066AA8}" dt="2024-03-14T21:06:42.340" v="14631" actId="14100"/>
          <ac:spMkLst>
            <pc:docMk/>
            <pc:sldMk cId="1805085181" sldId="325"/>
            <ac:spMk id="2" creationId="{D0A19C9F-4ABE-0742-9C44-9B5E4A3F27C2}"/>
          </ac:spMkLst>
        </pc:spChg>
        <pc:spChg chg="mod">
          <ac:chgData name="Manne Holm" userId="32724e0a-3ab6-4864-913b-56b9a8045cff" providerId="ADAL" clId="{1EAA777A-5D07-1C42-BAFE-6561C7066AA8}" dt="2024-03-14T21:06:45.807" v="14632" actId="1076"/>
          <ac:spMkLst>
            <pc:docMk/>
            <pc:sldMk cId="1805085181" sldId="325"/>
            <ac:spMk id="3" creationId="{17460852-9468-194D-A7EB-5C01A077A857}"/>
          </ac:spMkLst>
        </pc:spChg>
        <pc:picChg chg="add mod modCrop">
          <ac:chgData name="Manne Holm" userId="32724e0a-3ab6-4864-913b-56b9a8045cff" providerId="ADAL" clId="{1EAA777A-5D07-1C42-BAFE-6561C7066AA8}" dt="2024-03-14T22:04:36.305" v="17314" actId="14100"/>
          <ac:picMkLst>
            <pc:docMk/>
            <pc:sldMk cId="1805085181" sldId="325"/>
            <ac:picMk id="5" creationId="{E8135DFC-69D0-9E46-BA5E-98B0AF4DE0FE}"/>
          </ac:picMkLst>
        </pc:picChg>
        <pc:picChg chg="add mod modCrop">
          <ac:chgData name="Manne Holm" userId="32724e0a-3ab6-4864-913b-56b9a8045cff" providerId="ADAL" clId="{1EAA777A-5D07-1C42-BAFE-6561C7066AA8}" dt="2024-03-14T22:04:58.202" v="17318" actId="1076"/>
          <ac:picMkLst>
            <pc:docMk/>
            <pc:sldMk cId="1805085181" sldId="325"/>
            <ac:picMk id="7" creationId="{49D5F38F-7C65-3C4A-8D52-AE4A043F02CD}"/>
          </ac:picMkLst>
        </pc:picChg>
      </pc:sldChg>
      <pc:sldChg chg="modSp add">
        <pc:chgData name="Manne Holm" userId="32724e0a-3ab6-4864-913b-56b9a8045cff" providerId="ADAL" clId="{1EAA777A-5D07-1C42-BAFE-6561C7066AA8}" dt="2024-03-14T20:09:10.744" v="13645" actId="20577"/>
        <pc:sldMkLst>
          <pc:docMk/>
          <pc:sldMk cId="542603934" sldId="326"/>
        </pc:sldMkLst>
        <pc:spChg chg="mod">
          <ac:chgData name="Manne Holm" userId="32724e0a-3ab6-4864-913b-56b9a8045cff" providerId="ADAL" clId="{1EAA777A-5D07-1C42-BAFE-6561C7066AA8}" dt="2024-03-14T20:04:27.012" v="13196" actId="20577"/>
          <ac:spMkLst>
            <pc:docMk/>
            <pc:sldMk cId="542603934" sldId="326"/>
            <ac:spMk id="2" creationId="{43BD0FBC-F741-E840-B89B-756D9FA20140}"/>
          </ac:spMkLst>
        </pc:spChg>
        <pc:spChg chg="mod">
          <ac:chgData name="Manne Holm" userId="32724e0a-3ab6-4864-913b-56b9a8045cff" providerId="ADAL" clId="{1EAA777A-5D07-1C42-BAFE-6561C7066AA8}" dt="2024-03-14T20:09:10.744" v="13645" actId="20577"/>
          <ac:spMkLst>
            <pc:docMk/>
            <pc:sldMk cId="542603934" sldId="326"/>
            <ac:spMk id="3" creationId="{5DD28C4D-B372-F645-A6FA-A9CEF47397C8}"/>
          </ac:spMkLst>
        </pc:spChg>
      </pc:sldChg>
      <pc:sldChg chg="modSp add modAnim">
        <pc:chgData name="Manne Holm" userId="32724e0a-3ab6-4864-913b-56b9a8045cff" providerId="ADAL" clId="{1EAA777A-5D07-1C42-BAFE-6561C7066AA8}" dt="2024-03-14T22:00:53.180" v="17286" actId="20577"/>
        <pc:sldMkLst>
          <pc:docMk/>
          <pc:sldMk cId="1232269738" sldId="327"/>
        </pc:sldMkLst>
        <pc:spChg chg="mod">
          <ac:chgData name="Manne Holm" userId="32724e0a-3ab6-4864-913b-56b9a8045cff" providerId="ADAL" clId="{1EAA777A-5D07-1C42-BAFE-6561C7066AA8}" dt="2024-03-14T21:10:36.740" v="14932" actId="20577"/>
          <ac:spMkLst>
            <pc:docMk/>
            <pc:sldMk cId="1232269738" sldId="327"/>
            <ac:spMk id="2" creationId="{95A9E076-A739-8D40-A9BF-1AC7AE81BD9F}"/>
          </ac:spMkLst>
        </pc:spChg>
        <pc:spChg chg="mod">
          <ac:chgData name="Manne Holm" userId="32724e0a-3ab6-4864-913b-56b9a8045cff" providerId="ADAL" clId="{1EAA777A-5D07-1C42-BAFE-6561C7066AA8}" dt="2024-03-14T22:00:53.180" v="17286" actId="20577"/>
          <ac:spMkLst>
            <pc:docMk/>
            <pc:sldMk cId="1232269738" sldId="327"/>
            <ac:spMk id="3" creationId="{33562AD5-BB2F-3248-982B-8F3748FD5E44}"/>
          </ac:spMkLst>
        </pc:spChg>
      </pc:sldChg>
      <pc:sldChg chg="add del">
        <pc:chgData name="Manne Holm" userId="32724e0a-3ab6-4864-913b-56b9a8045cff" providerId="ADAL" clId="{1EAA777A-5D07-1C42-BAFE-6561C7066AA8}" dt="2024-03-14T20:13:58.661" v="13685"/>
        <pc:sldMkLst>
          <pc:docMk/>
          <pc:sldMk cId="1834363969" sldId="327"/>
        </pc:sldMkLst>
      </pc:sldChg>
      <pc:sldChg chg="add del">
        <pc:chgData name="Manne Holm" userId="32724e0a-3ab6-4864-913b-56b9a8045cff" providerId="ADAL" clId="{1EAA777A-5D07-1C42-BAFE-6561C7066AA8}" dt="2024-03-14T21:23:25.517" v="16539" actId="2696"/>
        <pc:sldMkLst>
          <pc:docMk/>
          <pc:sldMk cId="860031889" sldId="328"/>
        </pc:sldMkLst>
      </pc:sldChg>
      <pc:sldChg chg="addSp delSp modSp add">
        <pc:chgData name="Manne Holm" userId="32724e0a-3ab6-4864-913b-56b9a8045cff" providerId="ADAL" clId="{1EAA777A-5D07-1C42-BAFE-6561C7066AA8}" dt="2024-03-14T21:31:54.541" v="16966" actId="20577"/>
        <pc:sldMkLst>
          <pc:docMk/>
          <pc:sldMk cId="2210392816" sldId="328"/>
        </pc:sldMkLst>
        <pc:spChg chg="mod">
          <ac:chgData name="Manne Holm" userId="32724e0a-3ab6-4864-913b-56b9a8045cff" providerId="ADAL" clId="{1EAA777A-5D07-1C42-BAFE-6561C7066AA8}" dt="2024-03-14T21:28:08.337" v="16802" actId="5793"/>
          <ac:spMkLst>
            <pc:docMk/>
            <pc:sldMk cId="2210392816" sldId="328"/>
            <ac:spMk id="2" creationId="{1286C9D2-C6D5-2F43-9C56-B017B94FEC1A}"/>
          </ac:spMkLst>
        </pc:spChg>
        <pc:spChg chg="mod">
          <ac:chgData name="Manne Holm" userId="32724e0a-3ab6-4864-913b-56b9a8045cff" providerId="ADAL" clId="{1EAA777A-5D07-1C42-BAFE-6561C7066AA8}" dt="2024-03-14T21:31:54.541" v="16966" actId="20577"/>
          <ac:spMkLst>
            <pc:docMk/>
            <pc:sldMk cId="2210392816" sldId="328"/>
            <ac:spMk id="3" creationId="{96DA5F60-DB37-AA45-B3E9-65A5F641D496}"/>
          </ac:spMkLst>
        </pc:spChg>
        <pc:spChg chg="add del">
          <ac:chgData name="Manne Holm" userId="32724e0a-3ab6-4864-913b-56b9a8045cff" providerId="ADAL" clId="{1EAA777A-5D07-1C42-BAFE-6561C7066AA8}" dt="2024-03-14T21:24:18.635" v="16544"/>
          <ac:spMkLst>
            <pc:docMk/>
            <pc:sldMk cId="2210392816" sldId="328"/>
            <ac:spMk id="4" creationId="{2EF50444-C6DF-7C42-BF36-29BDB84DE5C2}"/>
          </ac:spMkLst>
        </pc:spChg>
      </pc:sldChg>
      <pc:sldChg chg="delSp modSp add ord">
        <pc:chgData name="Manne Holm" userId="32724e0a-3ab6-4864-913b-56b9a8045cff" providerId="ADAL" clId="{1EAA777A-5D07-1C42-BAFE-6561C7066AA8}" dt="2024-03-14T22:09:12.190" v="17327"/>
        <pc:sldMkLst>
          <pc:docMk/>
          <pc:sldMk cId="504331583" sldId="329"/>
        </pc:sldMkLst>
        <pc:spChg chg="mod">
          <ac:chgData name="Manne Holm" userId="32724e0a-3ab6-4864-913b-56b9a8045cff" providerId="ADAL" clId="{1EAA777A-5D07-1C42-BAFE-6561C7066AA8}" dt="2024-03-14T21:29:13.348" v="16873" actId="1076"/>
          <ac:spMkLst>
            <pc:docMk/>
            <pc:sldMk cId="504331583" sldId="329"/>
            <ac:spMk id="2" creationId="{2FDEEE9F-A7DF-6740-9073-4D9C1BE7304F}"/>
          </ac:spMkLst>
        </pc:spChg>
        <pc:spChg chg="del mod">
          <ac:chgData name="Manne Holm" userId="32724e0a-3ab6-4864-913b-56b9a8045cff" providerId="ADAL" clId="{1EAA777A-5D07-1C42-BAFE-6561C7066AA8}" dt="2024-03-14T21:28:43.561" v="16812" actId="478"/>
          <ac:spMkLst>
            <pc:docMk/>
            <pc:sldMk cId="504331583" sldId="329"/>
            <ac:spMk id="3" creationId="{D56AA5F7-C2DC-3D48-A6A6-1EE645CA7A08}"/>
          </ac:spMkLst>
        </pc:spChg>
      </pc:sldChg>
      <pc:sldChg chg="addSp delSp modSp add modAnim">
        <pc:chgData name="Manne Holm" userId="32724e0a-3ab6-4864-913b-56b9a8045cff" providerId="ADAL" clId="{1EAA777A-5D07-1C42-BAFE-6561C7066AA8}" dt="2024-03-14T22:05:33.132" v="17326" actId="1076"/>
        <pc:sldMkLst>
          <pc:docMk/>
          <pc:sldMk cId="726409264" sldId="330"/>
        </pc:sldMkLst>
        <pc:spChg chg="del">
          <ac:chgData name="Manne Holm" userId="32724e0a-3ab6-4864-913b-56b9a8045cff" providerId="ADAL" clId="{1EAA777A-5D07-1C42-BAFE-6561C7066AA8}" dt="2024-03-14T21:31:06.241" v="16907" actId="478"/>
          <ac:spMkLst>
            <pc:docMk/>
            <pc:sldMk cId="726409264" sldId="330"/>
            <ac:spMk id="2" creationId="{BC8EA326-4592-8C47-84B6-513BC654DAF7}"/>
          </ac:spMkLst>
        </pc:spChg>
        <pc:spChg chg="del">
          <ac:chgData name="Manne Holm" userId="32724e0a-3ab6-4864-913b-56b9a8045cff" providerId="ADAL" clId="{1EAA777A-5D07-1C42-BAFE-6561C7066AA8}" dt="2024-03-14T21:31:03.679" v="16906" actId="478"/>
          <ac:spMkLst>
            <pc:docMk/>
            <pc:sldMk cId="726409264" sldId="330"/>
            <ac:spMk id="3" creationId="{8362BCE2-8A01-8C43-AC34-1FB687FDB335}"/>
          </ac:spMkLst>
        </pc:spChg>
        <pc:grpChg chg="add mod">
          <ac:chgData name="Manne Holm" userId="32724e0a-3ab6-4864-913b-56b9a8045cff" providerId="ADAL" clId="{1EAA777A-5D07-1C42-BAFE-6561C7066AA8}" dt="2024-03-14T22:05:33.132" v="17326" actId="1076"/>
          <ac:grpSpMkLst>
            <pc:docMk/>
            <pc:sldMk cId="726409264" sldId="330"/>
            <ac:grpSpMk id="4" creationId="{7EDF003F-04BE-6345-AB09-07C176CA086D}"/>
          </ac:grpSpMkLst>
        </pc:grpChg>
      </pc:sldChg>
      <pc:sldChg chg="add del">
        <pc:chgData name="Manne Holm" userId="32724e0a-3ab6-4864-913b-56b9a8045cff" providerId="ADAL" clId="{1EAA777A-5D07-1C42-BAFE-6561C7066AA8}" dt="2024-03-14T21:53:42.797" v="17148" actId="2696"/>
        <pc:sldMkLst>
          <pc:docMk/>
          <pc:sldMk cId="1561846923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AF2FB-D3C2-D544-92E8-0F689C96BE1A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61169-3C7E-CA4C-8F3B-0034AFA82B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733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61169-3C7E-CA4C-8F3B-0034AFA82BB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91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61169-3C7E-CA4C-8F3B-0034AFA82BB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93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36A-DF91-1948-97FE-0BD0D304A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42CFE-E8E5-8446-93EB-9C186B31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4D9B5-ED30-6B42-B25D-347A1459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AE63-6608-564C-A72B-37725AEF3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F78F-081F-9A4C-8DD7-9C21469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781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63E2-862D-0942-BBBA-9FCC03C6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81A17-3D90-A847-8DF7-E5C1F630E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3B830-EF82-1848-8D44-A6655F23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73C45-3767-A54F-83C6-16136BA3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42454-F8F5-9540-BB6C-97CA2364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720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47D1EF-F53E-E04C-B10F-DF47B737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EC867-9172-FE45-A40D-A29A4A79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24800-7A5A-B743-A710-A7CDE765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71F30-D6D1-5545-8498-FE779796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C0816-9710-4643-9049-410EDA26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66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1BAD-1512-754F-BABA-90E8B30F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7C4D-1160-5C4C-847D-3722CA1B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23361-CC31-5748-9788-EF446B9E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68CA0-73D9-4C48-9324-291404C0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5C3-3D8C-A54A-9E06-9AE0CF72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05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EA31-268B-5A43-A90B-58E9A6D7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AFD2D-DAD3-B34C-ADF9-9638C8256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3CFF7-5259-364D-91C7-7B50F370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C3E7-0ED6-D943-A009-8EA0D53B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70C47-7270-C44B-B4BC-7030E843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31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7AA7-171E-9F42-A2A0-39E42B2B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23CEF-0F66-E241-9283-A099FE160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45159-36F7-AB47-BE48-3DDD447F6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C91AC-B2A1-8746-A359-754E1AEF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A6626-0955-D44D-ADA2-911EDF18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A2CC1-78D3-3C43-A8DE-CB1E7DC2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71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FEFA-B1C0-A44B-BE1A-8ADBA399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D66AB-02BC-5E4C-8FFF-FD86AE828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CA654-5414-9847-A99C-040AB2428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BA45-C86E-AE42-BF07-078E8FDCB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E3FFC-AABA-DC45-9133-F8649C736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AF54B1-0CB1-1648-BDF0-556BA4D78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F200B-90BF-844B-9746-E534CBBE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02825-777B-B848-B213-6C51B3FE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823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F925-B882-AD43-A882-2F704D51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89D9E-8559-2341-A396-CD276DA5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0B5C6-8E1E-CB45-93C2-9EF3A01B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E15CF-14DC-B241-8CF3-D607B498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43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6F653-FAC8-7247-B88F-1CD24E9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42F847-4F00-C740-9B7D-83C9D26B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7A594-F15C-A54D-8120-65255E83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30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2E7B-5C6E-844F-9EB7-136A45AE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D1ECC-4AC7-634C-B783-D7C6952D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DC6B5-3383-764F-9801-C54AA233E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0652-DB14-234F-9F62-1D162CFD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9941-C360-C74B-B7BE-9CA058E2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CC20D-42CD-414A-A495-DAEB7B10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88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0C78-D86D-414F-8997-5CCC941F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45360-6280-B54D-AAC1-EA83C773C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C6604-4673-D043-B210-2EB2D7A64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91C01-2692-964B-9796-7D72B7E6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5AAEA-1E63-4E4C-9D33-A9A1D75C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0335C-6DE2-A241-A3C1-F3094912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044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6C69-F8A6-0141-9227-814D927A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B5EC9-0510-8D4D-ADAB-C4FC2B23A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8EC38-E650-E241-A6BA-8E1B84F29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44FB8-E872-42E3-AF1E-88799109BFE7}" type="datetimeFigureOut">
              <a:rPr lang="sv-SE" smtClean="0"/>
              <a:t>2024-03-14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84F37-53D5-624C-AEB8-92A77B7B5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E5580-02AA-6949-ADC6-230A85163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4618-984E-40AF-8296-3386AB9FB3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9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DD4D485B-C9A9-CD47-9332-4A7F95A280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57" y="5499418"/>
            <a:ext cx="2743200" cy="6775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129130AD-88F5-604D-95CE-BFDED38B3C0E}"/>
              </a:ext>
            </a:extLst>
          </p:cNvPr>
          <p:cNvSpPr txBox="1">
            <a:spLocks/>
          </p:cNvSpPr>
          <p:nvPr/>
        </p:nvSpPr>
        <p:spPr>
          <a:xfrm>
            <a:off x="767443" y="1296370"/>
            <a:ext cx="107768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 err="1"/>
              <a:t>Riskscoring</a:t>
            </a:r>
            <a:r>
              <a:rPr lang="sv-SE" sz="5400" dirty="0"/>
              <a:t> vid kirurgi i Sverige</a:t>
            </a:r>
          </a:p>
          <a:p>
            <a:pPr algn="ctr"/>
            <a:endParaRPr lang="sv-SE" sz="5400" dirty="0"/>
          </a:p>
          <a:p>
            <a:pPr algn="ctr"/>
            <a:r>
              <a:rPr lang="sv-SE" sz="4000" dirty="0"/>
              <a:t>Möjligheter med SPOR?</a:t>
            </a:r>
            <a:br>
              <a:rPr lang="sv-SE" dirty="0"/>
            </a:br>
            <a:endParaRPr lang="sv-SE" sz="3600" dirty="0"/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2D3C04B6-B9C6-E746-AD33-18C5C86830D5}"/>
              </a:ext>
            </a:extLst>
          </p:cNvPr>
          <p:cNvSpPr txBox="1">
            <a:spLocks/>
          </p:cNvSpPr>
          <p:nvPr/>
        </p:nvSpPr>
        <p:spPr>
          <a:xfrm>
            <a:off x="1583871" y="368397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v-SE" dirty="0"/>
          </a:p>
          <a:p>
            <a:pPr algn="ctr"/>
            <a:endParaRPr lang="sv-SE" dirty="0"/>
          </a:p>
          <a:p>
            <a:pPr marL="0" indent="0" algn="ctr">
              <a:buNone/>
            </a:pPr>
            <a:r>
              <a:rPr lang="sv-SE" dirty="0"/>
              <a:t>Manne Holm,</a:t>
            </a:r>
            <a:r>
              <a:rPr lang="sv-SE" sz="3600" dirty="0"/>
              <a:t> </a:t>
            </a:r>
            <a:r>
              <a:rPr lang="sv-SE" sz="2100" dirty="0"/>
              <a:t>Specialistläkare, med dr</a:t>
            </a:r>
          </a:p>
          <a:p>
            <a:pPr marL="0" indent="0" algn="ctr">
              <a:buNone/>
            </a:pPr>
            <a:r>
              <a:rPr lang="sv-SE" sz="2100" dirty="0"/>
              <a:t>Funktion </a:t>
            </a:r>
            <a:r>
              <a:rPr lang="sv-SE" sz="2100" dirty="0" err="1"/>
              <a:t>Perioperativ</a:t>
            </a:r>
            <a:r>
              <a:rPr lang="sv-SE" sz="2100" dirty="0"/>
              <a:t> Medicin och Intensivvård (PMI)</a:t>
            </a:r>
          </a:p>
          <a:p>
            <a:pPr marL="0" indent="0" algn="ctr">
              <a:buNone/>
            </a:pPr>
            <a:r>
              <a:rPr lang="sv-SE" sz="2100" dirty="0"/>
              <a:t>Karolinska </a:t>
            </a:r>
            <a:r>
              <a:rPr lang="sv-SE" sz="2100" dirty="0" err="1"/>
              <a:t>Universitetsjukhuset</a:t>
            </a:r>
            <a:r>
              <a:rPr lang="sv-SE" sz="2100" dirty="0"/>
              <a:t> Huddinge</a:t>
            </a:r>
          </a:p>
        </p:txBody>
      </p:sp>
    </p:spTree>
    <p:extLst>
      <p:ext uri="{BB962C8B-B14F-4D97-AF65-F5344CB8AC3E}">
        <p14:creationId xmlns:p14="http://schemas.microsoft.com/office/powerpoint/2010/main" val="372117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6659-3507-2442-A552-BE333CB5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Validering - kalibrering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CBBF5-C048-1D46-A362-3866272A3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351338"/>
          </a:xfrm>
        </p:spPr>
        <p:txBody>
          <a:bodyPr>
            <a:normAutofit lnSpcReduction="10000"/>
          </a:bodyPr>
          <a:lstStyle/>
          <a:p>
            <a:endParaRPr lang="sv-SE" sz="2400" dirty="0"/>
          </a:p>
          <a:p>
            <a:r>
              <a:rPr lang="sv-SE" sz="2400" dirty="0"/>
              <a:t>”To </a:t>
            </a:r>
            <a:r>
              <a:rPr lang="sv-SE" sz="2400" dirty="0" err="1"/>
              <a:t>reliably</a:t>
            </a:r>
            <a:r>
              <a:rPr lang="sv-SE" sz="2400" dirty="0"/>
              <a:t> </a:t>
            </a:r>
            <a:r>
              <a:rPr lang="sv-SE" sz="2400" dirty="0" err="1"/>
              <a:t>inform</a:t>
            </a:r>
            <a:r>
              <a:rPr lang="sv-SE" sz="2400" dirty="0"/>
              <a:t> patients and </a:t>
            </a:r>
            <a:r>
              <a:rPr lang="sv-SE" sz="2400" dirty="0" err="1"/>
              <a:t>physicians</a:t>
            </a:r>
            <a:r>
              <a:rPr lang="sv-SE" sz="2400" dirty="0"/>
              <a:t>, </a:t>
            </a:r>
            <a:r>
              <a:rPr lang="sv-SE" sz="2400" dirty="0" err="1"/>
              <a:t>we</a:t>
            </a:r>
            <a:r>
              <a:rPr lang="sv-SE" sz="2400" dirty="0"/>
              <a:t> note </a:t>
            </a:r>
            <a:r>
              <a:rPr lang="sv-SE" sz="2400" dirty="0" err="1"/>
              <a:t>that</a:t>
            </a:r>
            <a:r>
              <a:rPr lang="sv-SE" sz="2400" dirty="0"/>
              <a:t> it is not </a:t>
            </a:r>
            <a:r>
              <a:rPr lang="sv-SE" sz="2400" dirty="0" err="1"/>
              <a:t>discrimination</a:t>
            </a:r>
            <a:r>
              <a:rPr lang="sv-SE" sz="2400" dirty="0"/>
              <a:t>, </a:t>
            </a:r>
            <a:r>
              <a:rPr lang="sv-SE" sz="2400" dirty="0" err="1"/>
              <a:t>but</a:t>
            </a:r>
            <a:r>
              <a:rPr lang="sv-SE" sz="2400" dirty="0"/>
              <a:t> </a:t>
            </a:r>
            <a:r>
              <a:rPr lang="sv-SE" sz="2400" dirty="0" err="1"/>
              <a:t>calibration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risk </a:t>
            </a:r>
            <a:r>
              <a:rPr lang="sv-SE" sz="2400" dirty="0" err="1"/>
              <a:t>predictions</a:t>
            </a:r>
            <a:r>
              <a:rPr lang="sv-SE" sz="2400" dirty="0"/>
              <a:t> </a:t>
            </a:r>
            <a:r>
              <a:rPr lang="sv-SE" sz="2400" dirty="0" err="1"/>
              <a:t>that</a:t>
            </a:r>
            <a:r>
              <a:rPr lang="sv-SE" sz="2400" dirty="0"/>
              <a:t> is essential.”</a:t>
            </a:r>
            <a:r>
              <a:rPr lang="sv-SE" sz="2400" baseline="30000" dirty="0"/>
              <a:t>1</a:t>
            </a:r>
          </a:p>
          <a:p>
            <a:pPr marL="0" indent="0">
              <a:buNone/>
            </a:pPr>
            <a:endParaRPr lang="sv-SE" sz="2400" b="1" dirty="0"/>
          </a:p>
          <a:p>
            <a:pPr marL="0" indent="0">
              <a:buNone/>
            </a:pPr>
            <a:endParaRPr lang="sv-SE" sz="2400" b="1" dirty="0"/>
          </a:p>
          <a:p>
            <a:r>
              <a:rPr lang="sv-SE" sz="2400" b="1" dirty="0"/>
              <a:t>Kalibrering: </a:t>
            </a:r>
            <a:r>
              <a:rPr lang="sv-SE" sz="2400" dirty="0"/>
              <a:t>Hur träffsäker är modellens prediktion jämfört med det faktiska utfallet – predikterat utfall vs faktiskt utfall. </a:t>
            </a:r>
            <a:r>
              <a:rPr lang="sv-SE" sz="2400" u="sng" dirty="0"/>
              <a:t>Utgår från de predikterade värdena</a:t>
            </a:r>
            <a:r>
              <a:rPr lang="sv-SE" sz="2400" dirty="0"/>
              <a:t>!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  <a:p>
            <a:pPr marL="0" indent="0">
              <a:buNone/>
            </a:pPr>
            <a:r>
              <a:rPr lang="sv-SE" sz="1200" dirty="0"/>
              <a:t>1. de </a:t>
            </a:r>
            <a:r>
              <a:rPr lang="sv-SE" sz="1200" dirty="0" err="1"/>
              <a:t>Hond</a:t>
            </a:r>
            <a:r>
              <a:rPr lang="sv-SE" sz="1200" dirty="0"/>
              <a:t> AAH, </a:t>
            </a:r>
            <a:r>
              <a:rPr lang="sv-SE" sz="1200" dirty="0" err="1"/>
              <a:t>Steyerberg</a:t>
            </a:r>
            <a:r>
              <a:rPr lang="sv-SE" sz="1200" dirty="0"/>
              <a:t> EW, van </a:t>
            </a:r>
            <a:r>
              <a:rPr lang="sv-SE" sz="1200" dirty="0" err="1"/>
              <a:t>Calster</a:t>
            </a:r>
            <a:r>
              <a:rPr lang="sv-SE" sz="1200" dirty="0"/>
              <a:t> B. </a:t>
            </a:r>
            <a:r>
              <a:rPr lang="sv-SE" sz="1200" dirty="0" err="1"/>
              <a:t>Interpreting</a:t>
            </a:r>
            <a:r>
              <a:rPr lang="sv-SE" sz="1200" dirty="0"/>
              <a:t> area under the receiver operating </a:t>
            </a:r>
            <a:r>
              <a:rPr lang="sv-SE" sz="1200" dirty="0" err="1"/>
              <a:t>characteristic</a:t>
            </a:r>
            <a:r>
              <a:rPr lang="sv-SE" sz="1200" dirty="0"/>
              <a:t> </a:t>
            </a:r>
            <a:r>
              <a:rPr lang="sv-SE" sz="1200" dirty="0" err="1"/>
              <a:t>curve</a:t>
            </a:r>
            <a:r>
              <a:rPr lang="sv-SE" sz="1200" dirty="0"/>
              <a:t>. Lancet </a:t>
            </a:r>
            <a:r>
              <a:rPr lang="sv-SE" sz="1200" dirty="0" err="1"/>
              <a:t>Digit</a:t>
            </a:r>
            <a:r>
              <a:rPr lang="sv-SE" sz="1200" dirty="0"/>
              <a:t> Health. 2022 Dec;4(12)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86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AE78-08D8-C348-8CA0-46821605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02391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dirty="0" err="1"/>
              <a:t>Välkalibrerad</a:t>
            </a:r>
            <a:r>
              <a:rPr lang="sv-SE" sz="3600" dirty="0"/>
              <a:t> modell?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8434E-67FC-784E-8949-A7FFF48C1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165224"/>
            <a:ext cx="10871200" cy="4943475"/>
          </a:xfrm>
        </p:spPr>
        <p:txBody>
          <a:bodyPr/>
          <a:lstStyle/>
          <a:p>
            <a:r>
              <a:rPr lang="sv-SE" sz="2000" dirty="0"/>
              <a:t>Kan undersökas på olika nivåer:</a:t>
            </a:r>
          </a:p>
          <a:p>
            <a:pPr marL="514350" indent="-514350">
              <a:buAutoNum type="arabicPeriod"/>
            </a:pPr>
            <a:r>
              <a:rPr lang="sv-SE" sz="2000" dirty="0"/>
              <a:t>Jämföra predikterat utfall (medel/median) med faktiskt utfall – grovt mått</a:t>
            </a:r>
          </a:p>
          <a:p>
            <a:pPr marL="514350" indent="-514350">
              <a:buAutoNum type="arabicPeriod"/>
            </a:pPr>
            <a:r>
              <a:rPr lang="sv-SE" sz="2000" dirty="0"/>
              <a:t>Beräkna kalibreringslutning (mål 1.0) / </a:t>
            </a:r>
            <a:r>
              <a:rPr lang="sv-SE" sz="2000" dirty="0" err="1"/>
              <a:t>kalibreringsintercept</a:t>
            </a:r>
            <a:r>
              <a:rPr lang="sv-SE" sz="2000" dirty="0"/>
              <a:t> (mål 0.0)</a:t>
            </a:r>
          </a:p>
          <a:p>
            <a:pPr lvl="1">
              <a:buFont typeface="System Font Regular"/>
              <a:buChar char="-"/>
            </a:pPr>
            <a:r>
              <a:rPr lang="sv-SE" sz="2000" dirty="0"/>
              <a:t>Ger information om riskestimatens spridning och under/överprediktion.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dirty="0"/>
              <a:t>Jämföra predikterad risk med utfall för varje riskkategori – Har patienterna med t.ex. 10% risk en mortalitet på 10/100?</a:t>
            </a:r>
          </a:p>
          <a:p>
            <a:pPr lvl="1">
              <a:buFont typeface="System Font Regular"/>
              <a:buChar char="-"/>
            </a:pPr>
            <a:r>
              <a:rPr lang="sv-SE" sz="2000" dirty="0"/>
              <a:t>Undersöks med flexibel kalibreringskurva för att visa relationen mellan estimerad risk (x-axel) och observerad proportion av events (y-axel).</a:t>
            </a:r>
          </a:p>
          <a:p>
            <a:pPr marL="514350" indent="-514350">
              <a:buAutoNum type="arabicPeriod"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E53A3-E66F-4D40-A7F6-518A905BD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50" y="3949700"/>
            <a:ext cx="41783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931A65-B041-5548-B386-7AB4046E7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14" y="1883664"/>
            <a:ext cx="8803927" cy="3647150"/>
          </a:xfrm>
        </p:spPr>
      </p:pic>
    </p:spTree>
    <p:extLst>
      <p:ext uri="{BB962C8B-B14F-4D97-AF65-F5344CB8AC3E}">
        <p14:creationId xmlns:p14="http://schemas.microsoft.com/office/powerpoint/2010/main" val="9636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7495-3282-D24B-B774-E957FAAB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839"/>
            <a:ext cx="10515600" cy="615376"/>
          </a:xfrm>
        </p:spPr>
        <p:txBody>
          <a:bodyPr>
            <a:normAutofit/>
          </a:bodyPr>
          <a:lstStyle/>
          <a:p>
            <a:r>
              <a:rPr lang="sv-SE" sz="3200" dirty="0"/>
              <a:t>Bakgrund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CC2D81-0206-824A-85C3-88E9A87CE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19581"/>
              </p:ext>
            </p:extLst>
          </p:nvPr>
        </p:nvGraphicFramePr>
        <p:xfrm>
          <a:off x="2260894" y="793215"/>
          <a:ext cx="6421164" cy="554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3374">
                  <a:extLst>
                    <a:ext uri="{9D8B030D-6E8A-4147-A177-3AD203B41FA5}">
                      <a16:colId xmlns:a16="http://schemas.microsoft.com/office/drawing/2014/main" val="1873424227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738754505"/>
                    </a:ext>
                  </a:extLst>
                </a:gridCol>
                <a:gridCol w="1610120">
                  <a:extLst>
                    <a:ext uri="{9D8B030D-6E8A-4147-A177-3AD203B41FA5}">
                      <a16:colId xmlns:a16="http://schemas.microsoft.com/office/drawing/2014/main" val="477414350"/>
                    </a:ext>
                  </a:extLst>
                </a:gridCol>
                <a:gridCol w="1744296">
                  <a:extLst>
                    <a:ext uri="{9D8B030D-6E8A-4147-A177-3AD203B41FA5}">
                      <a16:colId xmlns:a16="http://schemas.microsoft.com/office/drawing/2014/main" val="2807311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sz="1600" b="1" u="sng" dirty="0"/>
                        <a:t>SRS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b="1" u="sng" dirty="0"/>
                        <a:t>SORT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b="1" u="sng" dirty="0"/>
                        <a:t>NELA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u="sng" dirty="0"/>
                        <a:t>ACS - NSQIP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9042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r>
                        <a:rPr lang="sv-SE" sz="1200" dirty="0"/>
                        <a:t>ASA-klass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ASA-klass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sv-SE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ASA-klass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ASA-klass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240102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r>
                        <a:rPr lang="sv-SE" sz="1200" dirty="0"/>
                        <a:t>Akut/</a:t>
                      </a:r>
                      <a:r>
                        <a:rPr lang="sv-SE" sz="1200" dirty="0" err="1"/>
                        <a:t>elektiv</a:t>
                      </a:r>
                      <a:r>
                        <a:rPr lang="sv-SE" sz="1200" dirty="0"/>
                        <a:t> kirurgi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Akut/</a:t>
                      </a:r>
                      <a:r>
                        <a:rPr lang="sv-SE" sz="1200" dirty="0" err="1"/>
                        <a:t>elektiv</a:t>
                      </a:r>
                      <a:r>
                        <a:rPr lang="sv-SE" sz="1200" dirty="0"/>
                        <a:t> kirurgi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Akut /</a:t>
                      </a:r>
                      <a:r>
                        <a:rPr lang="sv-SE" sz="1200" dirty="0" err="1"/>
                        <a:t>elektiv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kiurgi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Akut/</a:t>
                      </a:r>
                      <a:r>
                        <a:rPr lang="sv-SE" sz="1200" dirty="0" err="1"/>
                        <a:t>elektiv</a:t>
                      </a:r>
                      <a:r>
                        <a:rPr lang="sv-SE" sz="1200" dirty="0"/>
                        <a:t> kirurgi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60483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r>
                        <a:rPr lang="sv-SE" sz="1200" dirty="0" err="1"/>
                        <a:t>Surgical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severity</a:t>
                      </a:r>
                      <a:r>
                        <a:rPr lang="sv-SE" sz="1200" dirty="0"/>
                        <a:t> (UK)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Surgical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severity</a:t>
                      </a:r>
                      <a:r>
                        <a:rPr lang="sv-SE" sz="1200" dirty="0"/>
                        <a:t> (UK)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Albumin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Ålder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727993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Högriskkirurgi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Puls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Kön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333837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Malignitet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Syst</a:t>
                      </a:r>
                      <a:r>
                        <a:rPr lang="sv-SE" sz="1200" dirty="0"/>
                        <a:t> BT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Steroidanvändning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674891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Ålder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S-Urea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Ascites</a:t>
                      </a:r>
                      <a:r>
                        <a:rPr lang="sv-SE" sz="1200" dirty="0"/>
                        <a:t> &lt;30d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955641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LPK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Systemisk sepsis &lt;48 </a:t>
                      </a:r>
                      <a:r>
                        <a:rPr lang="sv-SE" sz="1200" dirty="0" err="1"/>
                        <a:t>tim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587056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GCS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Ventilatorberoende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96479"/>
                  </a:ext>
                </a:extLst>
              </a:tr>
              <a:tr h="344579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Förväntad grad av </a:t>
                      </a:r>
                      <a:r>
                        <a:rPr lang="sv-SE" sz="1200" dirty="0" err="1"/>
                        <a:t>malignitet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Dissiminerad</a:t>
                      </a:r>
                      <a:r>
                        <a:rPr lang="sv-SE" sz="1200" dirty="0"/>
                        <a:t>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25932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KOL/fibros/</a:t>
                      </a:r>
                      <a:r>
                        <a:rPr lang="sv-SE" sz="1200" dirty="0" err="1"/>
                        <a:t>dyspne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Diabetes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932303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Förväntat </a:t>
                      </a:r>
                      <a:r>
                        <a:rPr lang="sv-SE" sz="1200" dirty="0" err="1"/>
                        <a:t>peritoneal</a:t>
                      </a:r>
                      <a:r>
                        <a:rPr lang="sv-SE" sz="1200" dirty="0"/>
                        <a:t> </a:t>
                      </a:r>
                      <a:r>
                        <a:rPr lang="sv-SE" sz="1200" dirty="0" err="1"/>
                        <a:t>soiling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Hypertension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914117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Indikation kirurgi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Dekomp</a:t>
                      </a:r>
                      <a:r>
                        <a:rPr lang="sv-SE" sz="1200" dirty="0"/>
                        <a:t> hjärtsvikt &lt;30d </a:t>
                      </a:r>
                      <a:r>
                        <a:rPr lang="sv-SE" sz="1200" dirty="0" err="1"/>
                        <a:t>preop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982304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/>
                        <a:t>Dyspne</a:t>
                      </a:r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53128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Svår KOL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86972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Dialys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93263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Akut njursvikt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72578"/>
                  </a:ext>
                </a:extLst>
              </a:tr>
              <a:tr h="207970"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BMI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461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842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D2AB-164D-824C-9110-2FC20B95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874FB-EF2F-5F45-8AF5-0075978D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46794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v-SE" sz="2400" dirty="0"/>
              <a:t>Togs fram i UK 2014, vidareutveckling av SRS.</a:t>
            </a:r>
          </a:p>
          <a:p>
            <a:pPr>
              <a:lnSpc>
                <a:spcPct val="150000"/>
              </a:lnSpc>
            </a:pPr>
            <a:r>
              <a:rPr lang="sv-SE" sz="2400" dirty="0"/>
              <a:t>Relativt enkel – möjligt med enkel elektronisk dataextraktion ur nationella Svenska register.</a:t>
            </a:r>
          </a:p>
          <a:p>
            <a:pPr>
              <a:lnSpc>
                <a:spcPct val="150000"/>
              </a:lnSpc>
            </a:pPr>
            <a:r>
              <a:rPr lang="sv-SE" sz="2400" dirty="0"/>
              <a:t>Utmärkt diskriminering och, som förväntat, varierande träffsäkerhet i senare valideringsstudier</a:t>
            </a:r>
            <a:r>
              <a:rPr lang="sv-SE" sz="2400" baseline="30000" dirty="0"/>
              <a:t>1-3</a:t>
            </a:r>
            <a:r>
              <a:rPr lang="sv-SE" sz="2400" dirty="0"/>
              <a:t>. </a:t>
            </a:r>
          </a:p>
          <a:p>
            <a:pPr lvl="1">
              <a:buFont typeface="System Font Regular"/>
              <a:buChar char="-"/>
            </a:pPr>
            <a:r>
              <a:rPr lang="sv-SE" sz="2100" dirty="0"/>
              <a:t>Både över/underprediktion har setts vilket u</a:t>
            </a:r>
            <a:r>
              <a:rPr lang="sv-SE" sz="2100" u="sng" dirty="0"/>
              <a:t>nderstryker behovet av validering lokalt!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sz="1200" b="1" dirty="0"/>
          </a:p>
          <a:p>
            <a:pPr marL="0" indent="0">
              <a:lnSpc>
                <a:spcPct val="110000"/>
              </a:lnSpc>
              <a:buNone/>
            </a:pPr>
            <a:r>
              <a:rPr lang="sv-SE" sz="1200" b="1" dirty="0"/>
              <a:t>1.</a:t>
            </a:r>
            <a:r>
              <a:rPr lang="sv-SE" sz="1200" dirty="0"/>
              <a:t>Torlot F et al. BJA </a:t>
            </a:r>
            <a:r>
              <a:rPr lang="sv-SE" sz="1200" dirty="0" err="1"/>
              <a:t>Open</a:t>
            </a:r>
            <a:r>
              <a:rPr lang="sv-SE" sz="1200" dirty="0"/>
              <a:t> 2022;3:100018</a:t>
            </a:r>
            <a:br>
              <a:rPr lang="sv-SE" sz="1200" dirty="0"/>
            </a:br>
            <a:r>
              <a:rPr lang="sv-SE" sz="1200" b="1" dirty="0"/>
              <a:t>2. </a:t>
            </a:r>
            <a:r>
              <a:rPr lang="sv-SE" sz="1200" dirty="0" err="1"/>
              <a:t>Wong</a:t>
            </a:r>
            <a:r>
              <a:rPr lang="sv-SE" sz="1200" dirty="0"/>
              <a:t> DJN et al. </a:t>
            </a:r>
            <a:r>
              <a:rPr lang="sv-SE" sz="1200" dirty="0" err="1"/>
              <a:t>PLoS</a:t>
            </a:r>
            <a:r>
              <a:rPr lang="sv-SE" sz="1200" dirty="0"/>
              <a:t> Med 2020;17:e1003253</a:t>
            </a:r>
            <a:br>
              <a:rPr lang="sv-SE" sz="1200" dirty="0"/>
            </a:br>
            <a:r>
              <a:rPr lang="sv-SE" sz="1200" b="1" dirty="0"/>
              <a:t>3. </a:t>
            </a:r>
            <a:r>
              <a:rPr lang="sv-SE" sz="1200" dirty="0"/>
              <a:t>Campbell D et al. </a:t>
            </a:r>
            <a:r>
              <a:rPr lang="sv-SE" sz="1200" dirty="0" err="1"/>
              <a:t>Br</a:t>
            </a:r>
            <a:r>
              <a:rPr lang="sv-SE" sz="1200" dirty="0"/>
              <a:t> J </a:t>
            </a:r>
            <a:r>
              <a:rPr lang="sv-SE" sz="1200" dirty="0" err="1"/>
              <a:t>Surg</a:t>
            </a:r>
            <a:r>
              <a:rPr lang="sv-SE" sz="1200" dirty="0"/>
              <a:t> 2019;106:1549–1557</a:t>
            </a:r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endParaRPr lang="sv-SE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541E9-240C-7C4D-8134-D7A6DCCF2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71" y="1027906"/>
            <a:ext cx="4969395" cy="4421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41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9DF6-7834-9E45-9519-A4E049DF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Prel</a:t>
            </a:r>
            <a:r>
              <a:rPr lang="sv-SE" dirty="0"/>
              <a:t> resultat innan studien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DE0D-8B68-7742-917C-4E74BCF7E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Poster på </a:t>
            </a:r>
            <a:r>
              <a:rPr lang="sv-SE" dirty="0" err="1"/>
              <a:t>SFAImötet</a:t>
            </a:r>
            <a:r>
              <a:rPr lang="sv-SE" dirty="0"/>
              <a:t> 2017 av </a:t>
            </a:r>
            <a:r>
              <a:rPr lang="sv-SE" dirty="0" err="1"/>
              <a:t>Erzsebet</a:t>
            </a:r>
            <a:r>
              <a:rPr lang="sv-SE" dirty="0"/>
              <a:t> </a:t>
            </a:r>
            <a:r>
              <a:rPr lang="sv-SE" dirty="0" err="1"/>
              <a:t>Bartha</a:t>
            </a:r>
            <a:r>
              <a:rPr lang="sv-SE" dirty="0"/>
              <a:t> et al</a:t>
            </a:r>
          </a:p>
          <a:p>
            <a:r>
              <a:rPr lang="sv-SE" dirty="0"/>
              <a:t>SORT, </a:t>
            </a:r>
            <a:r>
              <a:rPr lang="sv-SE" dirty="0" err="1"/>
              <a:t>surgical</a:t>
            </a:r>
            <a:r>
              <a:rPr lang="sv-SE" dirty="0"/>
              <a:t> APGAR, P-POSSUM, </a:t>
            </a:r>
            <a:r>
              <a:rPr lang="sv-SE" dirty="0" err="1"/>
              <a:t>Surgical</a:t>
            </a:r>
            <a:r>
              <a:rPr lang="sv-SE" dirty="0"/>
              <a:t> risk </a:t>
            </a:r>
            <a:r>
              <a:rPr lang="sv-SE" dirty="0" err="1"/>
              <a:t>scale</a:t>
            </a:r>
            <a:r>
              <a:rPr lang="sv-SE" dirty="0"/>
              <a:t> (SRS) jämfördes hos 1073 patienter (ASA-klass </a:t>
            </a:r>
            <a:r>
              <a:rPr lang="en-US" dirty="0"/>
              <a:t>≥</a:t>
            </a:r>
            <a:r>
              <a:rPr lang="sv-SE" dirty="0"/>
              <a:t>3, major/</a:t>
            </a:r>
            <a:r>
              <a:rPr lang="sv-SE" dirty="0" err="1"/>
              <a:t>complex</a:t>
            </a:r>
            <a:r>
              <a:rPr lang="sv-SE" dirty="0"/>
              <a:t> operation)</a:t>
            </a:r>
          </a:p>
          <a:p>
            <a:pPr lvl="1">
              <a:buFontTx/>
              <a:buChar char="-"/>
            </a:pPr>
            <a:r>
              <a:rPr lang="sv-SE" dirty="0"/>
              <a:t>SORT hade bäst diskriminering i denna kohort avseende 90-dagarsmortalitet</a:t>
            </a:r>
          </a:p>
          <a:p>
            <a:pPr lvl="1">
              <a:buFontTx/>
              <a:buChar char="-"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3510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AAB654-5156-4BCE-A6A0-29DA3198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sv-SE" dirty="0"/>
              <a:t>Mål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677594-FD52-41C9-8430-5D1919B6A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600" dirty="0"/>
              <a:t>Att validera SORT för prediktion av 30-dagars postoperativ mortalitet i en blandad kirurgisk kohort från Sverige</a:t>
            </a:r>
          </a:p>
        </p:txBody>
      </p:sp>
    </p:spTree>
    <p:extLst>
      <p:ext uri="{BB962C8B-B14F-4D97-AF65-F5344CB8AC3E}">
        <p14:creationId xmlns:p14="http://schemas.microsoft.com/office/powerpoint/2010/main" val="218229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2B1FE0-CDB7-4BA4-8FBC-0B2FCA5C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F36ED7-198F-8A43-BF6A-613E54306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sz="2400" dirty="0"/>
              <a:t>Valideringskohorten (n =17 965) extraherades från bakgrundspopulationen av en tidigare </a:t>
            </a:r>
            <a:r>
              <a:rPr lang="sv-SE" sz="2400" dirty="0" err="1"/>
              <a:t>prospektiv</a:t>
            </a:r>
            <a:r>
              <a:rPr lang="sv-SE" sz="2400" dirty="0"/>
              <a:t> studie (n= 1063)</a:t>
            </a:r>
            <a:r>
              <a:rPr lang="sv-SE" sz="2400" baseline="30000" dirty="0"/>
              <a:t>1</a:t>
            </a:r>
          </a:p>
          <a:p>
            <a:pPr marL="457200" lvl="1" indent="0">
              <a:buNone/>
            </a:pPr>
            <a:endParaRPr lang="sv-SE" dirty="0"/>
          </a:p>
          <a:p>
            <a:r>
              <a:rPr lang="sv-SE" sz="2400" dirty="0" err="1"/>
              <a:t>Inklusion</a:t>
            </a:r>
            <a:r>
              <a:rPr lang="sv-SE" sz="2400" dirty="0"/>
              <a:t> för den </a:t>
            </a:r>
            <a:r>
              <a:rPr lang="sv-SE" sz="2400" dirty="0" err="1"/>
              <a:t>prospektiva</a:t>
            </a:r>
            <a:r>
              <a:rPr lang="sv-SE" sz="2400" dirty="0"/>
              <a:t> studien var mellan nov 2015 – feb 2016 på KS Huddinge &amp; Solna, Akademiska Sjukhuset Uppsala, Universitetssjukhusen i Örebro och Linköping. </a:t>
            </a:r>
          </a:p>
          <a:p>
            <a:endParaRPr lang="sv-SE" sz="2400" dirty="0"/>
          </a:p>
          <a:p>
            <a:r>
              <a:rPr lang="sv-SE" sz="2400" dirty="0"/>
              <a:t>Datainsamling för retrospektiva valideringsstudien gjordes via </a:t>
            </a:r>
            <a:r>
              <a:rPr lang="sv-SE" sz="2400" dirty="0" err="1"/>
              <a:t>op-planeringsystemen</a:t>
            </a:r>
            <a:r>
              <a:rPr lang="sv-SE" sz="2400" dirty="0"/>
              <a:t> på respektive sjukhus kompletterat med registerdata från Cancerregistret</a:t>
            </a:r>
            <a:endParaRPr lang="sv-SE" sz="1400" dirty="0"/>
          </a:p>
          <a:p>
            <a:pPr lvl="2"/>
            <a:endParaRPr lang="sv-SE" sz="1400" dirty="0"/>
          </a:p>
          <a:p>
            <a:pPr lvl="2"/>
            <a:endParaRPr lang="sv-SE" sz="1400" dirty="0"/>
          </a:p>
          <a:p>
            <a:pPr lvl="2"/>
            <a:endParaRPr lang="sv-SE" sz="13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sv-SE" sz="1600" dirty="0" err="1"/>
              <a:t>Bartha</a:t>
            </a:r>
            <a:r>
              <a:rPr lang="sv-SE" sz="1600" dirty="0"/>
              <a:t> E et al. ASA </a:t>
            </a:r>
            <a:r>
              <a:rPr lang="sv-SE" sz="1600" dirty="0" err="1"/>
              <a:t>classification</a:t>
            </a:r>
            <a:r>
              <a:rPr lang="sv-SE" sz="1600" dirty="0"/>
              <a:t> and </a:t>
            </a:r>
            <a:r>
              <a:rPr lang="sv-SE" sz="1600" dirty="0" err="1"/>
              <a:t>surgical</a:t>
            </a:r>
            <a:r>
              <a:rPr lang="sv-SE" sz="1600" dirty="0"/>
              <a:t> </a:t>
            </a:r>
            <a:r>
              <a:rPr lang="sv-SE" sz="1600" dirty="0" err="1"/>
              <a:t>severity</a:t>
            </a:r>
            <a:r>
              <a:rPr lang="sv-SE" sz="1600" dirty="0"/>
              <a:t> </a:t>
            </a:r>
            <a:r>
              <a:rPr lang="sv-SE" sz="1600" dirty="0" err="1"/>
              <a:t>grading</a:t>
            </a:r>
            <a:r>
              <a:rPr lang="sv-SE" sz="1600" dirty="0"/>
              <a:t> </a:t>
            </a:r>
            <a:r>
              <a:rPr lang="sv-SE" sz="1600" dirty="0" err="1"/>
              <a:t>used</a:t>
            </a:r>
            <a:r>
              <a:rPr lang="sv-SE" sz="1600" dirty="0"/>
              <a:t> to </a:t>
            </a:r>
            <a:r>
              <a:rPr lang="sv-SE" sz="1600" dirty="0" err="1"/>
              <a:t>identify</a:t>
            </a:r>
            <a:r>
              <a:rPr lang="sv-SE" sz="1600" dirty="0"/>
              <a:t> a </a:t>
            </a:r>
            <a:r>
              <a:rPr lang="sv-SE" sz="1600" dirty="0" err="1"/>
              <a:t>high</a:t>
            </a:r>
            <a:r>
              <a:rPr lang="sv-SE" sz="1600" dirty="0"/>
              <a:t>-risk population, a multicenter </a:t>
            </a:r>
            <a:r>
              <a:rPr lang="sv-SE" sz="1600" dirty="0" err="1"/>
              <a:t>prospective</a:t>
            </a:r>
            <a:r>
              <a:rPr lang="sv-SE" sz="1600" dirty="0"/>
              <a:t> </a:t>
            </a:r>
            <a:r>
              <a:rPr lang="sv-SE" sz="1600" dirty="0" err="1"/>
              <a:t>cohort</a:t>
            </a:r>
            <a:r>
              <a:rPr lang="sv-SE" sz="1600" dirty="0"/>
              <a:t> </a:t>
            </a:r>
            <a:r>
              <a:rPr lang="sv-SE" sz="1600" dirty="0" err="1"/>
              <a:t>study</a:t>
            </a:r>
            <a:r>
              <a:rPr lang="sv-SE" sz="1600" dirty="0"/>
              <a:t> in Swedish </a:t>
            </a:r>
            <a:r>
              <a:rPr lang="sv-SE" sz="1600" dirty="0" err="1"/>
              <a:t>tertiary</a:t>
            </a:r>
            <a:r>
              <a:rPr lang="sv-SE" sz="1600" dirty="0"/>
              <a:t> hospitals. Acta </a:t>
            </a:r>
            <a:r>
              <a:rPr lang="sv-SE" sz="1600" dirty="0" err="1"/>
              <a:t>Anaesthesiol</a:t>
            </a:r>
            <a:r>
              <a:rPr lang="sv-SE" sz="1600" dirty="0"/>
              <a:t> </a:t>
            </a:r>
            <a:r>
              <a:rPr lang="sv-SE" sz="1600" dirty="0" err="1"/>
              <a:t>Scand</a:t>
            </a:r>
            <a:r>
              <a:rPr lang="sv-SE" sz="1600" dirty="0"/>
              <a:t> 2021;65:1168–1177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sv-SE" sz="1200" dirty="0"/>
          </a:p>
          <a:p>
            <a:pPr marL="228600" lvl="0" indent="-228600">
              <a:buAutoNum type="arabicPeriod"/>
            </a:pPr>
            <a:endParaRPr lang="sv-SE" sz="10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10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AF46-68CC-1644-A51C-4DBE4A75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CF0EF-BDF4-534C-B012-3BB804B3C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504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 err="1"/>
              <a:t>Inklusionskriterier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≥ 18 </a:t>
            </a:r>
            <a:r>
              <a:rPr lang="en-US" dirty="0" err="1"/>
              <a:t>års</a:t>
            </a:r>
            <a:r>
              <a:rPr lang="en-US" dirty="0"/>
              <a:t> </a:t>
            </a:r>
            <a:r>
              <a:rPr lang="en-US" dirty="0" err="1"/>
              <a:t>ålder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ASA 1-5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Ickekardiell</a:t>
            </a:r>
            <a:r>
              <a:rPr lang="sv-SE" dirty="0"/>
              <a:t> kirurgi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Exklusionskriterier</a:t>
            </a:r>
            <a:r>
              <a:rPr lang="sv-SE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Kirurgi i LA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Saknad data på SORT-</a:t>
            </a:r>
            <a:r>
              <a:rPr lang="sv-SE" dirty="0" err="1"/>
              <a:t>prediktorer</a:t>
            </a:r>
            <a:r>
              <a:rPr lang="sv-SE" dirty="0"/>
              <a:t> (tex ingen ASA-klass)</a:t>
            </a:r>
          </a:p>
        </p:txBody>
      </p:sp>
    </p:spTree>
    <p:extLst>
      <p:ext uri="{BB962C8B-B14F-4D97-AF65-F5344CB8AC3E}">
        <p14:creationId xmlns:p14="http://schemas.microsoft.com/office/powerpoint/2010/main" val="35818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697C-F007-3748-A9ED-3BBDAD4E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Prediktion och </a:t>
            </a:r>
            <a:r>
              <a:rPr lang="sv-SE" dirty="0" err="1"/>
              <a:t>outcome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08DC-511E-1747-B87D-01C2871B3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929"/>
            <a:ext cx="9722224" cy="4635034"/>
          </a:xfrm>
        </p:spPr>
        <p:txBody>
          <a:bodyPr>
            <a:normAutofit/>
          </a:bodyPr>
          <a:lstStyle/>
          <a:p>
            <a:r>
              <a:rPr lang="sv-SE" dirty="0" err="1"/>
              <a:t>Outcome</a:t>
            </a:r>
            <a:r>
              <a:rPr lang="sv-SE" dirty="0"/>
              <a:t>: 30-dagars postoperativ mortalitet</a:t>
            </a:r>
          </a:p>
          <a:p>
            <a:endParaRPr lang="sv-SE" dirty="0"/>
          </a:p>
          <a:p>
            <a:r>
              <a:rPr lang="sv-SE" dirty="0"/>
              <a:t>Prediktion med SORT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ASA-klass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Akut eller </a:t>
            </a:r>
            <a:r>
              <a:rPr lang="sv-SE" dirty="0" err="1"/>
              <a:t>elektiv</a:t>
            </a:r>
            <a:r>
              <a:rPr lang="sv-SE" dirty="0"/>
              <a:t> </a:t>
            </a:r>
            <a:r>
              <a:rPr lang="sv-SE" dirty="0" err="1"/>
              <a:t>op</a:t>
            </a:r>
            <a:endParaRPr lang="sv-SE" dirty="0"/>
          </a:p>
          <a:p>
            <a:pPr lvl="1">
              <a:buFont typeface="System Font Regular"/>
              <a:buChar char="-"/>
            </a:pPr>
            <a:r>
              <a:rPr lang="sv-SE" dirty="0"/>
              <a:t>Högriskkirurgi (thorax, GI, kärl)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”</a:t>
            </a:r>
            <a:r>
              <a:rPr lang="sv-SE" dirty="0" err="1"/>
              <a:t>Surgical</a:t>
            </a:r>
            <a:r>
              <a:rPr lang="sv-SE" dirty="0"/>
              <a:t> </a:t>
            </a:r>
            <a:r>
              <a:rPr lang="sv-SE" dirty="0" err="1"/>
              <a:t>Severity</a:t>
            </a:r>
            <a:r>
              <a:rPr lang="sv-SE" dirty="0"/>
              <a:t>” – går från minor till major-</a:t>
            </a:r>
            <a:r>
              <a:rPr lang="sv-SE" dirty="0" err="1"/>
              <a:t>complex</a:t>
            </a:r>
            <a:endParaRPr lang="sv-SE" dirty="0"/>
          </a:p>
          <a:p>
            <a:pPr lvl="1">
              <a:buFont typeface="System Font Regular"/>
              <a:buChar char="-"/>
            </a:pPr>
            <a:r>
              <a:rPr lang="sv-SE" dirty="0" err="1"/>
              <a:t>Malignitet</a:t>
            </a:r>
            <a:r>
              <a:rPr lang="sv-SE" dirty="0"/>
              <a:t> (inom 5 år </a:t>
            </a:r>
            <a:r>
              <a:rPr lang="sv-SE" dirty="0" err="1"/>
              <a:t>preop</a:t>
            </a:r>
            <a:r>
              <a:rPr lang="sv-SE" dirty="0"/>
              <a:t>)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Ålder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48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931A65-B041-5548-B386-7AB4046E7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440065"/>
            <a:ext cx="8142717" cy="3373235"/>
          </a:xfrm>
        </p:spPr>
      </p:pic>
    </p:spTree>
    <p:extLst>
      <p:ext uri="{BB962C8B-B14F-4D97-AF65-F5344CB8AC3E}">
        <p14:creationId xmlns:p14="http://schemas.microsoft.com/office/powerpoint/2010/main" val="27900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E076-A739-8D40-A9BF-1AC7AE81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2AD5-BB2F-3248-982B-8F3748FD5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Ingen </a:t>
            </a:r>
            <a:r>
              <a:rPr lang="sv-SE" dirty="0" err="1"/>
              <a:t>blindning</a:t>
            </a:r>
            <a:r>
              <a:rPr lang="sv-SE" dirty="0"/>
              <a:t> av </a:t>
            </a:r>
            <a:r>
              <a:rPr lang="sv-SE" dirty="0" err="1"/>
              <a:t>outcome</a:t>
            </a:r>
            <a:r>
              <a:rPr lang="sv-SE" dirty="0"/>
              <a:t> el </a:t>
            </a:r>
            <a:r>
              <a:rPr lang="sv-SE" dirty="0" err="1"/>
              <a:t>prediktorer</a:t>
            </a:r>
            <a:r>
              <a:rPr lang="sv-SE" dirty="0"/>
              <a:t> gjordes</a:t>
            </a:r>
          </a:p>
          <a:p>
            <a:endParaRPr lang="sv-SE" dirty="0"/>
          </a:p>
          <a:p>
            <a:r>
              <a:rPr lang="sv-SE" dirty="0"/>
              <a:t>Då UK-systemet för komplexitet behövs gjordes en översättning av svenska </a:t>
            </a:r>
            <a:r>
              <a:rPr lang="sv-SE" dirty="0" err="1"/>
              <a:t>op</a:t>
            </a:r>
            <a:r>
              <a:rPr lang="sv-SE" dirty="0"/>
              <a:t>-koder till brittiska motsvarigheter</a:t>
            </a:r>
          </a:p>
        </p:txBody>
      </p:sp>
    </p:spTree>
    <p:extLst>
      <p:ext uri="{BB962C8B-B14F-4D97-AF65-F5344CB8AC3E}">
        <p14:creationId xmlns:p14="http://schemas.microsoft.com/office/powerpoint/2010/main" val="12322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1E8-53CF-EC4F-9D84-6FDF569E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3683-F28F-1848-AE96-FFBC1E1FC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Diskriminering analyserades med ROC-kurvor och kalibreringsanalyser gjordes </a:t>
            </a:r>
            <a:r>
              <a:rPr lang="sv-SE" dirty="0" err="1"/>
              <a:t>inkl</a:t>
            </a:r>
            <a:r>
              <a:rPr lang="sv-SE" dirty="0"/>
              <a:t> kalibreringskurvor</a:t>
            </a:r>
          </a:p>
          <a:p>
            <a:endParaRPr lang="sv-SE" dirty="0"/>
          </a:p>
          <a:p>
            <a:r>
              <a:rPr lang="sv-SE" dirty="0"/>
              <a:t>Ingen </a:t>
            </a:r>
            <a:r>
              <a:rPr lang="sv-SE" dirty="0" err="1"/>
              <a:t>powerberäkning</a:t>
            </a:r>
            <a:r>
              <a:rPr lang="sv-SE" dirty="0"/>
              <a:t> (retrospektiv studie), men tid litteratur om valideringsstudier har rekommenderat &gt;200 events </a:t>
            </a:r>
            <a:r>
              <a:rPr lang="sv-SE" baseline="30000" dirty="0"/>
              <a:t>1,2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/>
              <a:t>1. </a:t>
            </a:r>
            <a:r>
              <a:rPr lang="sv-SE" sz="1600" dirty="0"/>
              <a:t>Collins GS. Stat Med 2016;35:214–226</a:t>
            </a:r>
            <a:br>
              <a:rPr lang="sv-SE" sz="1600" dirty="0"/>
            </a:br>
            <a:r>
              <a:rPr lang="sv-SE" sz="1600" b="1" dirty="0"/>
              <a:t>2. </a:t>
            </a:r>
            <a:r>
              <a:rPr lang="sv-SE" sz="1600" dirty="0" err="1"/>
              <a:t>Vergouwe</a:t>
            </a:r>
            <a:r>
              <a:rPr lang="sv-SE" sz="1600" dirty="0"/>
              <a:t> Y. J </a:t>
            </a:r>
            <a:r>
              <a:rPr lang="sv-SE" sz="1600" dirty="0" err="1"/>
              <a:t>Clin</a:t>
            </a:r>
            <a:r>
              <a:rPr lang="sv-SE" sz="1600" dirty="0"/>
              <a:t> </a:t>
            </a:r>
            <a:r>
              <a:rPr lang="sv-SE" sz="1600" dirty="0" err="1"/>
              <a:t>Epidemiol</a:t>
            </a:r>
            <a:r>
              <a:rPr lang="sv-SE" sz="1600" dirty="0"/>
              <a:t> 2005;58:475–483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625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3A7C6-F7DD-624B-AFA4-27B57EBEA793}"/>
              </a:ext>
            </a:extLst>
          </p:cNvPr>
          <p:cNvSpPr/>
          <p:nvPr/>
        </p:nvSpPr>
        <p:spPr>
          <a:xfrm>
            <a:off x="3384468" y="166254"/>
            <a:ext cx="2814451" cy="225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92E29-211C-1841-8608-DE1E42558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9" y="546494"/>
            <a:ext cx="10683091" cy="56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5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0FBC-F741-E840-B89B-756D9FA2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8C4D-B372-F645-A6FA-A9CEF4739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Postoperativ </a:t>
            </a:r>
            <a:r>
              <a:rPr lang="sv-SE" dirty="0" err="1"/>
              <a:t>mortatlitet</a:t>
            </a:r>
            <a:r>
              <a:rPr lang="sv-SE" dirty="0"/>
              <a:t> efter 30 dagar var 1.6% (284 patienter)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Högre ASA-klass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Oftare män</a:t>
            </a:r>
          </a:p>
          <a:p>
            <a:pPr lvl="1">
              <a:buFont typeface="System Font Regular"/>
              <a:buChar char="-"/>
            </a:pPr>
            <a:r>
              <a:rPr lang="sv-SE" dirty="0"/>
              <a:t>Genomgick oftare akut kirurgi</a:t>
            </a:r>
          </a:p>
        </p:txBody>
      </p:sp>
    </p:spTree>
    <p:extLst>
      <p:ext uri="{BB962C8B-B14F-4D97-AF65-F5344CB8AC3E}">
        <p14:creationId xmlns:p14="http://schemas.microsoft.com/office/powerpoint/2010/main" val="54260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CE139-39DD-0A42-9A01-FD4B8A536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4" y="201829"/>
            <a:ext cx="10014681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CB6CF0C-9EF7-F640-A91A-6E0A9174E2D3}"/>
              </a:ext>
            </a:extLst>
          </p:cNvPr>
          <p:cNvSpPr/>
          <p:nvPr/>
        </p:nvSpPr>
        <p:spPr>
          <a:xfrm flipV="1">
            <a:off x="1177782" y="1431305"/>
            <a:ext cx="7088923" cy="20465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E39C01-7B67-E94E-A204-AAE6182B0A3B}"/>
              </a:ext>
            </a:extLst>
          </p:cNvPr>
          <p:cNvSpPr/>
          <p:nvPr/>
        </p:nvSpPr>
        <p:spPr>
          <a:xfrm>
            <a:off x="1123784" y="6070600"/>
            <a:ext cx="7190629" cy="22541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CB060F-3D54-4141-BAD2-EEE558076FE1}"/>
              </a:ext>
            </a:extLst>
          </p:cNvPr>
          <p:cNvSpPr/>
          <p:nvPr/>
        </p:nvSpPr>
        <p:spPr>
          <a:xfrm flipV="1">
            <a:off x="1177782" y="3500200"/>
            <a:ext cx="7088923" cy="53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21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18AEB-202C-114A-A802-5280755B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2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dirty="0"/>
              <a:t>Diskriminering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73FF-311D-9D44-BD9D-0775166D8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Diskrimineringen av SORT var utmärkt med en AUROC på 0.91 (95% CI. 0.89 to 0.92), vilket var signifikant högre än endast ASA-klass (AUROC 0.86, 0.84 to 0.88) (</a:t>
            </a:r>
            <a:r>
              <a:rPr lang="sv-SE" i="1" dirty="0"/>
              <a:t>P </a:t>
            </a:r>
            <a:r>
              <a:rPr lang="sv-SE" dirty="0"/>
              <a:t>&lt; 0.001) 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C1E1A-70CF-444A-8611-78E9ADD2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2950020"/>
            <a:ext cx="4215307" cy="35212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5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A6524-921F-9041-8CFB-A3D94300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56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dirty="0"/>
              <a:t>Kalibrering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1514E-3A44-6D4E-B6E8-FECD2BC9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318"/>
            <a:ext cx="11099800" cy="4351338"/>
          </a:xfrm>
        </p:spPr>
        <p:txBody>
          <a:bodyPr>
            <a:normAutofit/>
          </a:bodyPr>
          <a:lstStyle/>
          <a:p>
            <a:r>
              <a:rPr lang="sv-SE" sz="2400" dirty="0"/>
              <a:t>30-dagars mortalitet 1.6% vs predikterad SORT-mortalitet median 0.3% (IQR 0.1 - 0.8)</a:t>
            </a:r>
          </a:p>
          <a:p>
            <a:pPr lvl="1">
              <a:buFontTx/>
              <a:buChar char="-"/>
            </a:pPr>
            <a:r>
              <a:rPr lang="sv-SE" sz="2000" dirty="0"/>
              <a:t>Underprediktion??</a:t>
            </a:r>
          </a:p>
          <a:p>
            <a:r>
              <a:rPr lang="sv-SE" sz="2400" dirty="0"/>
              <a:t>Kalibreringslutning 1.04 (95% CI 0.95 till 1.13) och </a:t>
            </a:r>
            <a:r>
              <a:rPr lang="sv-SE" sz="2400" dirty="0" err="1"/>
              <a:t>intercept</a:t>
            </a:r>
            <a:r>
              <a:rPr lang="sv-SE" sz="2400" dirty="0"/>
              <a:t> 0.42 (95% CI 0.13 till 0.71. – Nära </a:t>
            </a:r>
            <a:r>
              <a:rPr lang="sv-SE" sz="2400" dirty="0" err="1"/>
              <a:t>målvärden</a:t>
            </a:r>
            <a:r>
              <a:rPr lang="sv-SE" sz="2400" dirty="0"/>
              <a:t> på 1.0 </a:t>
            </a:r>
            <a:r>
              <a:rPr lang="sv-SE" sz="2400" dirty="0" err="1"/>
              <a:t>resp</a:t>
            </a:r>
            <a:r>
              <a:rPr lang="sv-SE" sz="2400" dirty="0"/>
              <a:t> 0.0!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EC01D-9193-F645-A398-999A43D1F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77" y="2919406"/>
            <a:ext cx="6570471" cy="350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19C9F-4ABE-0742-9C44-9B5E4A3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</p:spPr>
        <p:txBody>
          <a:bodyPr/>
          <a:lstStyle/>
          <a:p>
            <a:r>
              <a:rPr lang="sv-SE" sz="3200" dirty="0"/>
              <a:t>Sensitivitetsanalys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0852-9468-194D-A7EB-5C01A077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325"/>
            <a:ext cx="10515600" cy="4351338"/>
          </a:xfrm>
        </p:spPr>
        <p:txBody>
          <a:bodyPr/>
          <a:lstStyle/>
          <a:p>
            <a:r>
              <a:rPr lang="sv-SE" sz="2000" dirty="0"/>
              <a:t>Högrisksubgrupp </a:t>
            </a:r>
          </a:p>
          <a:p>
            <a:pPr lvl="1">
              <a:buFont typeface="System Font Regular"/>
              <a:buChar char="-"/>
            </a:pPr>
            <a:r>
              <a:rPr lang="sv-SE" sz="1800" dirty="0"/>
              <a:t>ASA-klass </a:t>
            </a:r>
            <a:r>
              <a:rPr lang="en-US" sz="1800" dirty="0"/>
              <a:t>≥3</a:t>
            </a:r>
          </a:p>
          <a:p>
            <a:pPr lvl="1">
              <a:buFont typeface="System Font Regular"/>
              <a:buChar char="-"/>
            </a:pPr>
            <a:r>
              <a:rPr lang="sv-SE" sz="1800" dirty="0" err="1"/>
              <a:t>Surgical</a:t>
            </a:r>
            <a:r>
              <a:rPr lang="sv-SE" sz="1800" dirty="0"/>
              <a:t> </a:t>
            </a:r>
            <a:r>
              <a:rPr lang="sv-SE" sz="1800" dirty="0" err="1"/>
              <a:t>complexity</a:t>
            </a:r>
            <a:r>
              <a:rPr lang="sv-SE" sz="1800" dirty="0"/>
              <a:t> major till x-major</a:t>
            </a:r>
          </a:p>
          <a:p>
            <a:pPr lvl="1">
              <a:buFont typeface="System Font Regular"/>
              <a:buChar char="-"/>
            </a:pPr>
            <a:r>
              <a:rPr lang="sv-SE" sz="1800" dirty="0"/>
              <a:t>GI, ortopedisk eller </a:t>
            </a:r>
            <a:r>
              <a:rPr lang="sv-SE" sz="1800" dirty="0" err="1"/>
              <a:t>uro</a:t>
            </a:r>
            <a:r>
              <a:rPr lang="sv-SE" sz="1800" dirty="0"/>
              <a:t>/gyn + obstetriskt kirurgi</a:t>
            </a:r>
          </a:p>
          <a:p>
            <a:r>
              <a:rPr lang="sv-SE" sz="2000" dirty="0"/>
              <a:t>Totalt 1807 patienter med 30-dagarsmortalitet på 5.6% (102 dödsfall).</a:t>
            </a:r>
          </a:p>
          <a:p>
            <a:pPr lvl="1">
              <a:buFont typeface="System Font Regular"/>
              <a:buChar char="-"/>
            </a:pPr>
            <a:r>
              <a:rPr lang="sv-SE" sz="1600" dirty="0"/>
              <a:t>Predikterad mortalitet 2.4% (IQR 1.0-6.3).</a:t>
            </a:r>
          </a:p>
          <a:p>
            <a:pPr lvl="1">
              <a:buFont typeface="System Font Regular"/>
              <a:buChar char="-"/>
            </a:pPr>
            <a:r>
              <a:rPr lang="sv-SE" sz="1600" dirty="0"/>
              <a:t>Diskriminering: AUROC 0.79 (0.74 to 0.83) </a:t>
            </a:r>
          </a:p>
          <a:p>
            <a:pPr lvl="1">
              <a:buFont typeface="System Font Regular"/>
              <a:buChar char="-"/>
            </a:pPr>
            <a:endParaRPr lang="sv-SE" sz="1600" dirty="0"/>
          </a:p>
          <a:p>
            <a:pPr lvl="1">
              <a:buFont typeface="System Font Regular"/>
              <a:buChar char="-"/>
            </a:pPr>
            <a:endParaRPr lang="sv-SE" sz="1600" dirty="0"/>
          </a:p>
          <a:p>
            <a:pPr lvl="1">
              <a:buFont typeface="System Font Regular"/>
              <a:buChar char="-"/>
            </a:pPr>
            <a:endParaRPr lang="sv-SE" sz="1600" dirty="0"/>
          </a:p>
          <a:p>
            <a:pPr lvl="1">
              <a:buFont typeface="System Font Regular"/>
              <a:buChar char="-"/>
            </a:pPr>
            <a:endParaRPr lang="sv-SE" dirty="0"/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35DFC-69D0-9E46-BA5E-98B0AF4DE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t="7513" r="32464" b="9857"/>
          <a:stretch/>
        </p:blipFill>
        <p:spPr>
          <a:xfrm>
            <a:off x="1422908" y="3564128"/>
            <a:ext cx="3222244" cy="312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5F38F-7C65-3C4A-8D52-AE4A043F0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5593" r="23904" b="8256"/>
          <a:stretch/>
        </p:blipFill>
        <p:spPr>
          <a:xfrm>
            <a:off x="5229860" y="3733212"/>
            <a:ext cx="4392720" cy="31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7CE7-7F69-8C40-8B00-5F5707E8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52" y="0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dirty="0"/>
              <a:t>Studiens begränsningar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1137-2E12-6148-BA20-71A573D05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352" y="1325563"/>
            <a:ext cx="10515600" cy="5228318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Ett antal patienter var inte med – tex saknad ASA-klass. Kan ha introducerat bias.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Mappningen av </a:t>
            </a:r>
            <a:r>
              <a:rPr lang="sv-SE" sz="2400" dirty="0" err="1"/>
              <a:t>opkoder</a:t>
            </a:r>
            <a:r>
              <a:rPr lang="sv-SE" sz="2400" dirty="0"/>
              <a:t> UK -&gt; SWE är inte validerad utom i författargruppen.</a:t>
            </a:r>
          </a:p>
          <a:p>
            <a:endParaRPr lang="sv-SE" sz="2400" dirty="0"/>
          </a:p>
          <a:p>
            <a:r>
              <a:rPr lang="sv-SE" sz="2400" dirty="0"/>
              <a:t>Akut kirurgi var inte uniformt definierade mellan sjukhusen (&lt;30 min vs &lt; 1 </a:t>
            </a:r>
            <a:r>
              <a:rPr lang="sv-SE" sz="2400" dirty="0" err="1"/>
              <a:t>tim</a:t>
            </a:r>
            <a:r>
              <a:rPr lang="sv-SE" sz="2400" dirty="0"/>
              <a:t> vs &lt;2 </a:t>
            </a:r>
            <a:r>
              <a:rPr lang="sv-SE" sz="2400" dirty="0" err="1"/>
              <a:t>tim</a:t>
            </a:r>
            <a:r>
              <a:rPr lang="sv-SE" sz="2400" dirty="0"/>
              <a:t> osv) varför alla akuta ingrepp kategoriserades som SORT urgent (i enlighet med tid </a:t>
            </a:r>
            <a:r>
              <a:rPr lang="sv-SE" sz="2400" dirty="0" err="1"/>
              <a:t>publ</a:t>
            </a:r>
            <a:r>
              <a:rPr lang="sv-SE" sz="2400" dirty="0"/>
              <a:t> studie)</a:t>
            </a:r>
          </a:p>
          <a:p>
            <a:endParaRPr lang="sv-SE" sz="2400" dirty="0"/>
          </a:p>
          <a:p>
            <a:r>
              <a:rPr lang="sv-SE" sz="2400" dirty="0" err="1"/>
              <a:t>Pga</a:t>
            </a:r>
            <a:r>
              <a:rPr lang="sv-SE" sz="2400" dirty="0"/>
              <a:t> den retrospektiva designen kunde inte senaste versionen av SORT valideras (inkluderar klinikernas bedömning av mortalitetsrisken)</a:t>
            </a:r>
          </a:p>
          <a:p>
            <a:endParaRPr lang="sv-SE" sz="2400" dirty="0"/>
          </a:p>
          <a:p>
            <a:r>
              <a:rPr lang="sv-SE" sz="2400" dirty="0"/>
              <a:t>Patientkohorten är från 2015 -2016. Det är inte säkert att valideringen är giltig fortfarande.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69687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5473-AC5E-4448-A716-3B138DD5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AE86-A37F-EC41-8DCD-30A54E322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SORT hade utmärkt diskriminering och kalibrering vid prediktion av 30-dagars postoperativ mortalitet i denna historiska kirurgiska kohort från fyra svenska universitetssjukhus.  I sensitivitetsanalysen hade SORT något lägre diskriminering men fortsatt utmärkt kalibrering. </a:t>
            </a:r>
          </a:p>
        </p:txBody>
      </p:sp>
    </p:spTree>
    <p:extLst>
      <p:ext uri="{BB962C8B-B14F-4D97-AF65-F5344CB8AC3E}">
        <p14:creationId xmlns:p14="http://schemas.microsoft.com/office/powerpoint/2010/main" val="248331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B749-89B3-4F45-8053-9A4F95BE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623"/>
            <a:ext cx="7969371" cy="1325563"/>
          </a:xfrm>
        </p:spPr>
        <p:txBody>
          <a:bodyPr>
            <a:normAutofit/>
          </a:bodyPr>
          <a:lstStyle/>
          <a:p>
            <a:r>
              <a:rPr lang="sv-SE" sz="3600" dirty="0"/>
              <a:t>Riskklassifikation vs. riskprediktion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B33D-C164-9D4F-A694-2361CC36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628"/>
            <a:ext cx="11087100" cy="5538160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sv-SE" sz="2200" dirty="0"/>
              <a:t>Riskberäkning/hantering är essentiellt inom vården -  våra beslut styrs av sannolikheter och risk! 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Font typeface="System Font Regular"/>
              <a:buChar char="-"/>
            </a:pPr>
            <a:r>
              <a:rPr lang="sv-SE" sz="1800" dirty="0"/>
              <a:t>Finns guidelinerekommendationer kring riskprediktion inför operation</a:t>
            </a:r>
            <a:r>
              <a:rPr lang="sv-SE" sz="1800" baseline="30000" dirty="0"/>
              <a:t>1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r>
              <a:rPr lang="sv-SE" sz="1800" dirty="0"/>
              <a:t>Tas upp i behandlingsrekommendationen för Akut </a:t>
            </a:r>
            <a:r>
              <a:rPr lang="sv-SE" sz="1800" dirty="0" err="1"/>
              <a:t>laparotomi</a:t>
            </a:r>
            <a:r>
              <a:rPr lang="sv-SE" sz="1800" dirty="0"/>
              <a:t> på den sköra äldre (Löf)</a:t>
            </a:r>
          </a:p>
          <a:p>
            <a:pPr>
              <a:spcBef>
                <a:spcPts val="0"/>
              </a:spcBef>
            </a:pPr>
            <a:endParaRPr lang="sv-SE" sz="2200" dirty="0"/>
          </a:p>
          <a:p>
            <a:pPr>
              <a:spcBef>
                <a:spcPts val="0"/>
              </a:spcBef>
            </a:pPr>
            <a:r>
              <a:rPr lang="sv-SE" sz="2200" dirty="0"/>
              <a:t>Innan operation i Sverige är riskklassifikation med ASA-klassifikation väl etablerat. ASA klasserna I-V (VI)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r>
              <a:rPr lang="sv-SE" sz="2000" dirty="0"/>
              <a:t>Ger ingen individuell riskberäkning utan</a:t>
            </a:r>
            <a:r>
              <a:rPr lang="sv-SE" sz="2000" b="1" dirty="0"/>
              <a:t> alla inom samma riskklass förutsätts ha samma risk. </a:t>
            </a:r>
            <a:endParaRPr lang="sv-SE" sz="2000" dirty="0"/>
          </a:p>
          <a:p>
            <a:pPr>
              <a:spcBef>
                <a:spcPts val="0"/>
              </a:spcBef>
            </a:pPr>
            <a:endParaRPr lang="sv-SE" sz="3000" dirty="0"/>
          </a:p>
          <a:p>
            <a:pPr>
              <a:spcBef>
                <a:spcPts val="0"/>
              </a:spcBef>
            </a:pPr>
            <a:endParaRPr lang="sv-SE" sz="3000" dirty="0"/>
          </a:p>
          <a:p>
            <a:pPr>
              <a:spcBef>
                <a:spcPts val="0"/>
              </a:spcBef>
            </a:pPr>
            <a:endParaRPr lang="sv-SE" sz="3000" dirty="0"/>
          </a:p>
          <a:p>
            <a:pPr>
              <a:spcBef>
                <a:spcPts val="0"/>
              </a:spcBef>
            </a:pPr>
            <a:endParaRPr lang="sv-SE" sz="3000" dirty="0"/>
          </a:p>
          <a:p>
            <a:endParaRPr lang="sv-SE" sz="1500" dirty="0"/>
          </a:p>
          <a:p>
            <a:endParaRPr lang="sv-SE" sz="1500" dirty="0"/>
          </a:p>
          <a:p>
            <a:endParaRPr lang="sv-SE" sz="1500" dirty="0"/>
          </a:p>
          <a:p>
            <a:endParaRPr lang="sv-SE" sz="1500" dirty="0"/>
          </a:p>
          <a:p>
            <a:endParaRPr lang="sv-SE" sz="1500" dirty="0"/>
          </a:p>
          <a:p>
            <a:pPr marL="0" indent="0">
              <a:buNone/>
            </a:pPr>
            <a:r>
              <a:rPr lang="sv-SE" sz="1200" dirty="0"/>
              <a:t>1. 2022 ESC </a:t>
            </a:r>
            <a:r>
              <a:rPr lang="sv-SE" sz="1200" dirty="0" err="1"/>
              <a:t>guidelines</a:t>
            </a:r>
            <a:r>
              <a:rPr lang="sv-SE" sz="1200" dirty="0"/>
              <a:t> on </a:t>
            </a:r>
            <a:r>
              <a:rPr lang="sv-SE" sz="1200" dirty="0" err="1"/>
              <a:t>cardiovascular</a:t>
            </a:r>
            <a:r>
              <a:rPr lang="sv-SE" sz="1200" dirty="0"/>
              <a:t> </a:t>
            </a:r>
            <a:r>
              <a:rPr lang="sv-SE" sz="1200" dirty="0" err="1"/>
              <a:t>assessment</a:t>
            </a:r>
            <a:r>
              <a:rPr lang="sv-SE" sz="1200" dirty="0"/>
              <a:t> and management </a:t>
            </a:r>
            <a:r>
              <a:rPr lang="sv-SE" sz="1200" dirty="0" err="1"/>
              <a:t>of</a:t>
            </a:r>
            <a:r>
              <a:rPr lang="sv-SE" sz="1200" dirty="0"/>
              <a:t> patients </a:t>
            </a:r>
            <a:r>
              <a:rPr lang="sv-SE" sz="1200" dirty="0" err="1"/>
              <a:t>undergoing</a:t>
            </a:r>
            <a:r>
              <a:rPr lang="sv-SE" sz="1200" dirty="0"/>
              <a:t> non-</a:t>
            </a:r>
            <a:r>
              <a:rPr lang="sv-SE" sz="1200" dirty="0" err="1"/>
              <a:t>cardiac</a:t>
            </a:r>
            <a:r>
              <a:rPr lang="sv-SE" sz="1200" dirty="0"/>
              <a:t> </a:t>
            </a:r>
            <a:r>
              <a:rPr lang="sv-SE" sz="1200" dirty="0" err="1"/>
              <a:t>surgery</a:t>
            </a:r>
            <a:r>
              <a:rPr lang="sv-SE" sz="1200" dirty="0"/>
              <a:t>. </a:t>
            </a:r>
            <a:r>
              <a:rPr lang="sv-SE" sz="1200" dirty="0" err="1"/>
              <a:t>Eur</a:t>
            </a:r>
            <a:r>
              <a:rPr lang="sv-SE" sz="1200" dirty="0"/>
              <a:t> </a:t>
            </a:r>
            <a:r>
              <a:rPr lang="sv-SE" sz="1200" dirty="0" err="1"/>
              <a:t>Heart</a:t>
            </a:r>
            <a:r>
              <a:rPr lang="sv-SE" sz="1200" dirty="0"/>
              <a:t> J 2022;43:3826–3924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64949-0DCE-C240-B175-011BDA547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76" y="3042787"/>
            <a:ext cx="2940330" cy="257955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A766111-5674-6144-862F-5592130FCE5B}"/>
              </a:ext>
            </a:extLst>
          </p:cNvPr>
          <p:cNvSpPr/>
          <p:nvPr/>
        </p:nvSpPr>
        <p:spPr>
          <a:xfrm>
            <a:off x="4425876" y="4332563"/>
            <a:ext cx="2907638" cy="23333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B2B30-DB29-4443-A2ED-17EC40B57AAF}"/>
              </a:ext>
            </a:extLst>
          </p:cNvPr>
          <p:cNvSpPr txBox="1"/>
          <p:nvPr/>
        </p:nvSpPr>
        <p:spPr>
          <a:xfrm>
            <a:off x="5103575" y="5622340"/>
            <a:ext cx="2224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SPORS Årsrapport 2022</a:t>
            </a:r>
          </a:p>
        </p:txBody>
      </p:sp>
    </p:spTree>
    <p:extLst>
      <p:ext uri="{BB962C8B-B14F-4D97-AF65-F5344CB8AC3E}">
        <p14:creationId xmlns:p14="http://schemas.microsoft.com/office/powerpoint/2010/main" val="5208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5998-C316-0A49-A0CB-BEA644D8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Användning av SORT nu då?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C66D2-7609-CF49-9F32-38A39052D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 dirty="0"/>
              <a:t>Avseende variablerna finns allt i SPOR utom </a:t>
            </a:r>
            <a:r>
              <a:rPr lang="sv-SE" dirty="0" err="1"/>
              <a:t>malignitet</a:t>
            </a:r>
            <a:r>
              <a:rPr lang="sv-SE" dirty="0"/>
              <a:t> inom 5 år.</a:t>
            </a:r>
          </a:p>
          <a:p>
            <a:pPr marL="457200" lvl="1" indent="0" fontAlgn="base">
              <a:buNone/>
            </a:pPr>
            <a:endParaRPr lang="sv-SE" dirty="0"/>
          </a:p>
          <a:p>
            <a:pPr fontAlgn="base"/>
            <a:endParaRPr lang="sv-SE" dirty="0"/>
          </a:p>
          <a:p>
            <a:pPr fontAlgn="base"/>
            <a:r>
              <a:rPr lang="sv-SE" dirty="0"/>
              <a:t>Kohorten i studien vi publicerat börjar bli lite daterad. Drift i kalibrering kan ske! </a:t>
            </a:r>
          </a:p>
          <a:p>
            <a:pPr marL="0" indent="0" fontAlgn="base">
              <a:buNone/>
            </a:pP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43298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DF003F-04BE-6345-AB09-07C176CA086D}"/>
              </a:ext>
            </a:extLst>
          </p:cNvPr>
          <p:cNvGrpSpPr/>
          <p:nvPr/>
        </p:nvGrpSpPr>
        <p:grpSpPr>
          <a:xfrm>
            <a:off x="3072384" y="393699"/>
            <a:ext cx="5465064" cy="6464301"/>
            <a:chOff x="3080438" y="216694"/>
            <a:chExt cx="5136461" cy="5960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69FB7F-21B9-024D-B1AF-8D839D2A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438" y="216694"/>
              <a:ext cx="5136461" cy="55673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F43C0-D82D-6446-ACA8-0EC6969D2F59}"/>
                </a:ext>
              </a:extLst>
            </p:cNvPr>
            <p:cNvSpPr txBox="1"/>
            <p:nvPr/>
          </p:nvSpPr>
          <p:spPr>
            <a:xfrm>
              <a:off x="3225799" y="5807631"/>
              <a:ext cx="4991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/>
                <a:t>Torlot</a:t>
              </a:r>
              <a:r>
                <a:rPr lang="sv-SE" dirty="0"/>
                <a:t> et al. BJA </a:t>
              </a:r>
              <a:r>
                <a:rPr lang="sv-SE" dirty="0" err="1"/>
                <a:t>Open</a:t>
              </a:r>
              <a:r>
                <a:rPr lang="sv-SE" dirty="0"/>
                <a:t>. 2022 Jun 23:3:100018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4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C9D2-C6D5-2F43-9C56-B017B94F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Ytterligare hinder…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5F60-DB37-AA45-B3E9-65A5F641D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Översättningen av svenska </a:t>
            </a:r>
            <a:r>
              <a:rPr lang="sv-SE" dirty="0" err="1"/>
              <a:t>opkoder</a:t>
            </a:r>
            <a:r>
              <a:rPr lang="sv-SE" dirty="0"/>
              <a:t> kan absolut påverka beräkningen och detta behöver tittas på igen innan modellen kan användas här.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0392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2215-38CD-894E-B9D2-8AF37719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Riskprediktionsmodell med bra diskriminering, utmärkt kalibrering. Nu då?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CAF1-F77E-5343-9662-29204EBB3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v-SE" dirty="0"/>
          </a:p>
          <a:p>
            <a:r>
              <a:rPr lang="sv-SE" dirty="0"/>
              <a:t>Modeller med adekvat diskriminering/kalibrering/klassifikation är viktigt. Dock kan de vara helt överflödiga om de inte förbättrar medicinska beslutsvägar eller utfall för patienterna.</a:t>
            </a:r>
            <a:r>
              <a:rPr lang="sv-SE" baseline="30000" dirty="0"/>
              <a:t>1</a:t>
            </a:r>
          </a:p>
          <a:p>
            <a:endParaRPr lang="sv-SE" baseline="30000" dirty="0"/>
          </a:p>
          <a:p>
            <a:r>
              <a:rPr lang="sv-SE" dirty="0"/>
              <a:t>Vidare forskning kan se ut såhär: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Decision </a:t>
            </a:r>
            <a:r>
              <a:rPr lang="sv-SE" dirty="0" err="1"/>
              <a:t>analytic</a:t>
            </a:r>
            <a:r>
              <a:rPr lang="sv-SE" dirty="0"/>
              <a:t> </a:t>
            </a:r>
            <a:r>
              <a:rPr lang="sv-SE" dirty="0" err="1"/>
              <a:t>study</a:t>
            </a:r>
            <a:r>
              <a:rPr lang="sv-SE" dirty="0"/>
              <a:t> – påverkar riskprediktionen vårdgivares beslut  </a:t>
            </a:r>
          </a:p>
          <a:p>
            <a:pPr marL="457200" lvl="1" indent="0">
              <a:buNone/>
            </a:pPr>
            <a:r>
              <a:rPr lang="sv-SE" dirty="0"/>
              <a:t>  	- Resultatet kan användas för att ta fram beslutsstöd baserat på </a:t>
            </a:r>
            <a:r>
              <a:rPr lang="sv-SE" dirty="0" err="1"/>
              <a:t>cut-offs</a:t>
            </a:r>
            <a:r>
              <a:rPr lang="sv-SE" dirty="0"/>
              <a:t> </a:t>
            </a:r>
          </a:p>
          <a:p>
            <a:pPr marL="457200" lvl="1" indent="0">
              <a:buNone/>
            </a:pPr>
            <a:r>
              <a:rPr lang="sv-SE" dirty="0"/>
              <a:t>	- Om modellen påverkar beslut (fungerar) är nästa steg:</a:t>
            </a:r>
          </a:p>
          <a:p>
            <a:pPr marL="457200" lvl="1" indent="0">
              <a:buNone/>
            </a:pPr>
            <a:r>
              <a:rPr lang="sv-SE" dirty="0"/>
              <a:t>2. </a:t>
            </a:r>
            <a:r>
              <a:rPr lang="sv-SE" dirty="0" err="1"/>
              <a:t>Impact</a:t>
            </a:r>
            <a:r>
              <a:rPr lang="sv-SE" dirty="0"/>
              <a:t> research – vad har en implementerad modell för påverkan på vården?</a:t>
            </a:r>
          </a:p>
          <a:p>
            <a:endParaRPr lang="sv-SE" dirty="0"/>
          </a:p>
          <a:p>
            <a:r>
              <a:rPr lang="sv-SE" sz="1400" dirty="0"/>
              <a:t>1. </a:t>
            </a:r>
            <a:r>
              <a:rPr lang="sv-SE" sz="1400" dirty="0" err="1"/>
              <a:t>Teus</a:t>
            </a:r>
            <a:r>
              <a:rPr lang="sv-SE" sz="1400" dirty="0"/>
              <a:t> H. et al </a:t>
            </a:r>
            <a:r>
              <a:rPr lang="sv-SE" sz="1400" dirty="0" err="1"/>
              <a:t>Diagnostic</a:t>
            </a:r>
            <a:r>
              <a:rPr lang="sv-SE" sz="1400" dirty="0"/>
              <a:t> and Prognostic Research (2018) 2:11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8237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0A19-C2F9-3C40-A7E0-34FDDAC1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Impact</a:t>
            </a:r>
            <a:r>
              <a:rPr lang="sv-SE" dirty="0"/>
              <a:t>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2091F-2F71-7146-98C8-DCBF8C0C1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Prospektiv</a:t>
            </a:r>
            <a:r>
              <a:rPr lang="sv-SE" dirty="0"/>
              <a:t> randomiserad studie där modellanvändning vs ”vård </a:t>
            </a:r>
            <a:r>
              <a:rPr lang="sv-SE" dirty="0" err="1"/>
              <a:t>osm</a:t>
            </a:r>
            <a:r>
              <a:rPr lang="sv-SE" dirty="0"/>
              <a:t> vanligt” - Svårt, ofta gruppeffekt på modellanvändning, inlärningskurva, vård som vanligt försvinner under studien…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Före-efter studier. Tidsbias!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Stora (dyra) klusterrandomiserade studier.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8459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EE9F-A7DF-6740-9073-4D9C1BE7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0" y="2613025"/>
            <a:ext cx="2540000" cy="1325563"/>
          </a:xfrm>
        </p:spPr>
        <p:txBody>
          <a:bodyPr/>
          <a:lstStyle/>
          <a:p>
            <a:r>
              <a:rPr lang="sv-SE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50433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2677-B1DB-054F-BCCA-8A3C98AC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Riskprediktion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3D5D9-5561-9846-8684-9FE01C9BF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sv-SE" dirty="0"/>
              <a:t>Riskprediktion: Skattning av risk (tex att dö inom 30 dagar postoperativt) med hjälp av ett verktyg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r>
              <a:rPr lang="sv-SE" dirty="0"/>
              <a:t>Ger en individuellt beräknad risk för negativt utfall, t.ex.  30d </a:t>
            </a:r>
            <a:r>
              <a:rPr lang="sv-SE" dirty="0" err="1"/>
              <a:t>postop</a:t>
            </a:r>
            <a:r>
              <a:rPr lang="sv-SE" dirty="0"/>
              <a:t> mortalitet.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endParaRPr lang="sv-SE" sz="2600" dirty="0"/>
          </a:p>
          <a:p>
            <a:pPr>
              <a:spcBef>
                <a:spcPts val="0"/>
              </a:spcBef>
            </a:pPr>
            <a:r>
              <a:rPr lang="sv-SE" dirty="0"/>
              <a:t>Allmänna riskverktyg, såsom Clinical </a:t>
            </a:r>
            <a:r>
              <a:rPr lang="sv-SE" dirty="0" err="1"/>
              <a:t>Frailty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(CFS), </a:t>
            </a:r>
            <a:r>
              <a:rPr lang="sv-SE" dirty="0" err="1"/>
              <a:t>Charlson</a:t>
            </a:r>
            <a:r>
              <a:rPr lang="sv-SE" dirty="0"/>
              <a:t> </a:t>
            </a:r>
            <a:r>
              <a:rPr lang="sv-SE" dirty="0" err="1"/>
              <a:t>Comorbidity</a:t>
            </a:r>
            <a:r>
              <a:rPr lang="sv-SE" dirty="0"/>
              <a:t> Index har studerats preoperativt 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r>
              <a:rPr lang="sv-SE" dirty="0"/>
              <a:t>Intressant, verkar funka OK inför operation. Dock inga kirurgiskspecifika </a:t>
            </a:r>
            <a:r>
              <a:rPr lang="sv-SE" dirty="0" err="1"/>
              <a:t>prediktorer</a:t>
            </a:r>
            <a:r>
              <a:rPr lang="sv-SE" dirty="0"/>
              <a:t> med.</a:t>
            </a:r>
          </a:p>
          <a:p>
            <a:pPr lvl="1">
              <a:spcBef>
                <a:spcPts val="0"/>
              </a:spcBef>
              <a:buFont typeface="System Font Regular"/>
              <a:buChar char="-"/>
            </a:pPr>
            <a:endParaRPr lang="sv-SE" sz="26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71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4056-A712-0A4D-86C1-6D640016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327" y="558834"/>
            <a:ext cx="10515600" cy="468205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sv-SE" sz="1300" dirty="0"/>
          </a:p>
          <a:p>
            <a:endParaRPr lang="sv-SE" sz="2000" dirty="0"/>
          </a:p>
          <a:p>
            <a:r>
              <a:rPr lang="sv-SE" sz="2000" dirty="0"/>
              <a:t>Det finns ett </a:t>
            </a:r>
            <a:r>
              <a:rPr lang="sv-SE" sz="2000" u="sng" dirty="0"/>
              <a:t>mycket stort</a:t>
            </a:r>
            <a:r>
              <a:rPr lang="sv-SE" sz="2000" dirty="0"/>
              <a:t> antal internationellt utvecklade modeller för riskprediktion i samband med kirurgi med olika grad av validering</a:t>
            </a:r>
          </a:p>
          <a:p>
            <a:r>
              <a:rPr lang="sv-SE" sz="2000" dirty="0"/>
              <a:t>Några exempel på mer validerade verktyg: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A7558A-8FA0-9943-88C7-0CCEC858FADA}"/>
              </a:ext>
            </a:extLst>
          </p:cNvPr>
          <p:cNvSpPr txBox="1">
            <a:spLocks/>
          </p:cNvSpPr>
          <p:nvPr/>
        </p:nvSpPr>
        <p:spPr>
          <a:xfrm>
            <a:off x="1099867" y="107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Riskprediktionsverktyg med kirurgiska </a:t>
            </a:r>
            <a:r>
              <a:rPr lang="sv-SE" sz="2800" dirty="0" err="1"/>
              <a:t>prediktorer</a:t>
            </a:r>
            <a:endParaRPr lang="sv-SE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A03CCF-C993-FB46-ABF2-6A4E17D56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23164"/>
              </p:ext>
            </p:extLst>
          </p:nvPr>
        </p:nvGraphicFramePr>
        <p:xfrm>
          <a:off x="998146" y="2646015"/>
          <a:ext cx="10235961" cy="3046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3348">
                  <a:extLst>
                    <a:ext uri="{9D8B030D-6E8A-4147-A177-3AD203B41FA5}">
                      <a16:colId xmlns:a16="http://schemas.microsoft.com/office/drawing/2014/main" val="973856097"/>
                    </a:ext>
                  </a:extLst>
                </a:gridCol>
                <a:gridCol w="1674564">
                  <a:extLst>
                    <a:ext uri="{9D8B030D-6E8A-4147-A177-3AD203B41FA5}">
                      <a16:colId xmlns:a16="http://schemas.microsoft.com/office/drawing/2014/main" val="1276226560"/>
                    </a:ext>
                  </a:extLst>
                </a:gridCol>
                <a:gridCol w="2280491">
                  <a:extLst>
                    <a:ext uri="{9D8B030D-6E8A-4147-A177-3AD203B41FA5}">
                      <a16:colId xmlns:a16="http://schemas.microsoft.com/office/drawing/2014/main" val="293204677"/>
                    </a:ext>
                  </a:extLst>
                </a:gridCol>
                <a:gridCol w="3037558">
                  <a:extLst>
                    <a:ext uri="{9D8B030D-6E8A-4147-A177-3AD203B41FA5}">
                      <a16:colId xmlns:a16="http://schemas.microsoft.com/office/drawing/2014/main" val="2934568401"/>
                    </a:ext>
                  </a:extLst>
                </a:gridCol>
              </a:tblGrid>
              <a:tr h="393313">
                <a:tc>
                  <a:txBody>
                    <a:bodyPr/>
                    <a:lstStyle/>
                    <a:p>
                      <a:r>
                        <a:rPr lang="sv-SE" sz="1400" b="1" dirty="0"/>
                        <a:t>Riskmodell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dirty="0"/>
                        <a:t>Patientgrupp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dirty="0"/>
                        <a:t>Pre/intra/</a:t>
                      </a:r>
                      <a:r>
                        <a:rPr lang="sv-SE" sz="1400" b="1" dirty="0" err="1"/>
                        <a:t>postop</a:t>
                      </a:r>
                      <a:r>
                        <a:rPr lang="sv-SE" sz="1400" b="1" dirty="0"/>
                        <a:t> variabler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b="1" dirty="0"/>
                        <a:t>Prediktion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931892"/>
                  </a:ext>
                </a:extLst>
              </a:tr>
              <a:tr h="334215">
                <a:tc>
                  <a:txBody>
                    <a:bodyPr/>
                    <a:lstStyle/>
                    <a:p>
                      <a:r>
                        <a:rPr lang="sv-SE" sz="1400" dirty="0"/>
                        <a:t>ACS-NSQIP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30d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123507"/>
                  </a:ext>
                </a:extLst>
              </a:tr>
              <a:tr h="334215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Surgical Outcome Risk Tool (SORT</a:t>
                      </a:r>
                      <a:r>
                        <a:rPr lang="sv-S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30d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89493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/>
                        <a:t>Surgical</a:t>
                      </a:r>
                      <a:r>
                        <a:rPr lang="sv-SE" sz="1400" dirty="0"/>
                        <a:t> Risk </a:t>
                      </a:r>
                      <a:r>
                        <a:rPr lang="sv-SE" sz="1400" dirty="0" err="1"/>
                        <a:t>Scale</a:t>
                      </a:r>
                      <a:r>
                        <a:rPr lang="sv-SE" sz="1400" dirty="0"/>
                        <a:t> (SRS)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30d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783933"/>
                  </a:ext>
                </a:extLst>
              </a:tr>
              <a:tr h="514530">
                <a:tc>
                  <a:txBody>
                    <a:bodyPr/>
                    <a:lstStyle/>
                    <a:p>
                      <a:r>
                        <a:rPr lang="sv-SE" sz="1400" dirty="0"/>
                        <a:t>National </a:t>
                      </a:r>
                      <a:r>
                        <a:rPr lang="sv-SE" sz="1400" dirty="0" err="1"/>
                        <a:t>Emergency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Laparotomy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Audit</a:t>
                      </a:r>
                      <a:r>
                        <a:rPr lang="sv-SE" sz="1400" dirty="0"/>
                        <a:t> (NELA)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Akut </a:t>
                      </a:r>
                      <a:r>
                        <a:rPr lang="sv-SE" sz="1400" dirty="0" err="1"/>
                        <a:t>laparotomi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 (+estimering intra)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30-d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00073"/>
                  </a:ext>
                </a:extLst>
              </a:tr>
              <a:tr h="387167">
                <a:tc>
                  <a:txBody>
                    <a:bodyPr/>
                    <a:lstStyle/>
                    <a:p>
                      <a:r>
                        <a:rPr lang="sv-SE" sz="1400" dirty="0" err="1"/>
                        <a:t>Revised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Cardiac</a:t>
                      </a:r>
                      <a:r>
                        <a:rPr lang="sv-SE" sz="1400" dirty="0"/>
                        <a:t> risk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30-d mortalitet, hjärtinfarkt/hjärtstopp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540915"/>
                  </a:ext>
                </a:extLst>
              </a:tr>
              <a:tr h="387167">
                <a:tc>
                  <a:txBody>
                    <a:bodyPr/>
                    <a:lstStyle/>
                    <a:p>
                      <a:r>
                        <a:rPr lang="sv-SE" sz="1400" dirty="0"/>
                        <a:t>P-POSSUM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Pre och intraoperativ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30d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268208"/>
                  </a:ext>
                </a:extLst>
              </a:tr>
              <a:tr h="387167">
                <a:tc>
                  <a:txBody>
                    <a:bodyPr/>
                    <a:lstStyle/>
                    <a:p>
                      <a:r>
                        <a:rPr lang="sv-SE" sz="1400" dirty="0" err="1"/>
                        <a:t>Surgical</a:t>
                      </a:r>
                      <a:r>
                        <a:rPr lang="sv-SE" sz="1400" dirty="0"/>
                        <a:t> APGAR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Generell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Intra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30d mortalitet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600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7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D084-3137-9948-BF89-395CD5D8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Riskprediktion inför kirurgi i Sverige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F7987-7223-974E-90C9-8654E86F9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I Sverige finns flera kirurgispecifika riskverktyg i användning, t.ex. Pankreasfistel score (</a:t>
            </a:r>
            <a:r>
              <a:rPr lang="sv-SE" sz="2400" dirty="0" err="1"/>
              <a:t>Fistula</a:t>
            </a:r>
            <a:r>
              <a:rPr lang="sv-SE" sz="2400" dirty="0"/>
              <a:t> risk score) vid </a:t>
            </a:r>
            <a:r>
              <a:rPr lang="sv-SE" sz="2400" dirty="0" err="1"/>
              <a:t>pancreaticoduodenektomi</a:t>
            </a:r>
            <a:r>
              <a:rPr lang="sv-SE" sz="2400" dirty="0"/>
              <a:t> och EUROSCORE vid hjärtkirurgi. </a:t>
            </a:r>
          </a:p>
          <a:p>
            <a:endParaRPr lang="sv-SE" sz="2400" dirty="0"/>
          </a:p>
          <a:p>
            <a:r>
              <a:rPr lang="sv-SE" sz="2400" dirty="0"/>
              <a:t>Det saknas dock </a:t>
            </a:r>
            <a:r>
              <a:rPr lang="sv-SE" sz="2400" u="sng" dirty="0"/>
              <a:t>validerade</a:t>
            </a:r>
            <a:r>
              <a:rPr lang="sv-SE" sz="2400" dirty="0"/>
              <a:t> </a:t>
            </a:r>
            <a:r>
              <a:rPr lang="sv-SE" sz="2400" dirty="0" err="1"/>
              <a:t>riskprediktionverktyg</a:t>
            </a:r>
            <a:r>
              <a:rPr lang="sv-SE" sz="2400" dirty="0"/>
              <a:t> för individuell beräkning av risk i den breda kirurgiska populationen.</a:t>
            </a:r>
          </a:p>
        </p:txBody>
      </p:sp>
    </p:spTree>
    <p:extLst>
      <p:ext uri="{BB962C8B-B14F-4D97-AF65-F5344CB8AC3E}">
        <p14:creationId xmlns:p14="http://schemas.microsoft.com/office/powerpoint/2010/main" val="24260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167066-BFEE-40B5-860E-329DB383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Extern validering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9A3ABC-9A61-4291-8884-0544EE744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1239"/>
            <a:ext cx="10515600" cy="4351338"/>
          </a:xfrm>
        </p:spPr>
        <p:txBody>
          <a:bodyPr>
            <a:normAutofit/>
          </a:bodyPr>
          <a:lstStyle/>
          <a:p>
            <a:r>
              <a:rPr lang="sv-SE" sz="2400" dirty="0"/>
              <a:t>Om en modell utvecklats i t.ex. USA eller UK är det inte bara börja använda den någon annanstans, t.ex. i Sverige då helt andra förutsättningar kan gälla – VALIDERING är en förutsättning!</a:t>
            </a:r>
          </a:p>
          <a:p>
            <a:pPr lvl="1">
              <a:buFont typeface="System Font Regular"/>
              <a:buChar char="-"/>
            </a:pPr>
            <a:r>
              <a:rPr lang="sv-SE" sz="2000" dirty="0"/>
              <a:t>Ex </a:t>
            </a:r>
            <a:r>
              <a:rPr lang="sv-SE" sz="2000" dirty="0" err="1"/>
              <a:t>komorbiditeter</a:t>
            </a:r>
            <a:r>
              <a:rPr lang="sv-SE" sz="2000" dirty="0"/>
              <a:t> kan vara sämre behandlade (tex USA </a:t>
            </a:r>
            <a:r>
              <a:rPr lang="sv-SE" sz="2000" dirty="0" err="1"/>
              <a:t>jfrt</a:t>
            </a:r>
            <a:r>
              <a:rPr lang="sv-SE" sz="2000" dirty="0"/>
              <a:t> Sverige) och därmed ha helt olika betydelse vid riskberäkning</a:t>
            </a:r>
          </a:p>
          <a:p>
            <a:pPr lvl="1">
              <a:buFont typeface="System Font Regular"/>
              <a:buChar char="-"/>
            </a:pPr>
            <a:endParaRPr lang="sv-SE" sz="2000" b="1" dirty="0"/>
          </a:p>
          <a:p>
            <a:r>
              <a:rPr lang="sv-SE" sz="2400" b="1" dirty="0"/>
              <a:t>Diskriminering: </a:t>
            </a:r>
            <a:r>
              <a:rPr lang="sv-SE" sz="2400" dirty="0"/>
              <a:t>En modells förmåga att separera de individer som drabbas av en händelse (t.ex. 30d-mortalitet) från de som klarar sig. Beräknas ofta med C-statistik (Receiver Operating </a:t>
            </a:r>
            <a:r>
              <a:rPr lang="sv-SE" sz="2400" dirty="0" err="1"/>
              <a:t>Characteristics</a:t>
            </a:r>
            <a:r>
              <a:rPr lang="sv-SE" sz="2400" dirty="0"/>
              <a:t> [ROC] –kurvor)</a:t>
            </a:r>
          </a:p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23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4982-A737-9040-BAD5-7D34F288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Validering – diskriminering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082A94-6F12-E143-8638-DF3A94C42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810802"/>
              </p:ext>
            </p:extLst>
          </p:nvPr>
        </p:nvGraphicFramePr>
        <p:xfrm>
          <a:off x="838200" y="1450110"/>
          <a:ext cx="10515600" cy="11808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038887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8055349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50158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Total 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rgbClr val="FF0000"/>
                          </a:solidFill>
                        </a:rPr>
                        <a:t>Predikterad död 30d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rgbClr val="00B050"/>
                          </a:solidFill>
                        </a:rPr>
                        <a:t>Predikterat levande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213392"/>
                  </a:ext>
                </a:extLst>
              </a:tr>
              <a:tr h="439171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rgbClr val="FF0000"/>
                          </a:solidFill>
                        </a:rPr>
                        <a:t>Död vid 30d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Sant positiv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Falskt negativ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rgbClr val="00B050"/>
                          </a:solidFill>
                        </a:rPr>
                        <a:t>Levande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Falskt positiv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Sant negativ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57486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20F14-023D-824E-B96D-B9DEC534EFAC}"/>
                  </a:ext>
                </a:extLst>
              </p:cNvPr>
              <p:cNvSpPr txBox="1"/>
              <p:nvPr/>
            </p:nvSpPr>
            <p:spPr>
              <a:xfrm>
                <a:off x="996709" y="2693846"/>
                <a:ext cx="10198579" cy="123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Sensitivitet: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i="1">
                            <a:latin typeface="Cambria Math" panose="02040503050406030204" pitchFamily="18" charset="0"/>
                          </a:rPr>
                          <m:t>𝑆𝑎𝑛𝑡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𝑝𝑜𝑠𝑖𝑡𝑖𝑣</m:t>
                        </m:r>
                      </m:num>
                      <m:den>
                        <m:r>
                          <a:rPr lang="sv-SE" i="1">
                            <a:latin typeface="Cambria Math" panose="02040503050406030204" pitchFamily="18" charset="0"/>
                          </a:rPr>
                          <m:t>𝑆𝑎𝑛𝑡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𝑝𝑜𝑠𝑖𝑡𝑖𝑣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𝐹𝑎𝑙𝑠𝑘𝑡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𝑛𝑒𝑔𝑎𝑡𝑖𝑣</m:t>
                        </m:r>
                      </m:den>
                    </m:f>
                  </m:oMath>
                </a14:m>
                <a:r>
                  <a:rPr lang="sv-SE" dirty="0"/>
                  <a:t>. = Har alla som dog predikterats korrekt? 0 - 100%</a:t>
                </a:r>
              </a:p>
              <a:p>
                <a:endParaRPr lang="sv-SE" dirty="0"/>
              </a:p>
              <a:p>
                <a:r>
                  <a:rPr lang="sv-SE" dirty="0"/>
                  <a:t>Specificitet: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𝑆𝑎𝑛𝑡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𝑛𝑒𝑔𝑎𝑡𝑖𝑣</m:t>
                        </m:r>
                      </m:num>
                      <m:den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𝑆𝑎𝑛𝑡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𝑛𝑒𝑔𝑎𝑡𝑖𝑣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𝐹𝑎𝑙𝑠𝑘𝑡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𝑝𝑜𝑠𝑖𝑡𝑖𝑣</m:t>
                        </m:r>
                      </m:den>
                    </m:f>
                  </m:oMath>
                </a14:m>
                <a:r>
                  <a:rPr lang="sv-SE" dirty="0"/>
                  <a:t> = Har alla som överlevde predikterats korrekt? 0- 100%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20F14-023D-824E-B96D-B9DEC534E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09" y="2693846"/>
                <a:ext cx="10198579" cy="1238416"/>
              </a:xfrm>
              <a:prstGeom prst="rect">
                <a:avLst/>
              </a:prstGeom>
              <a:blipFill>
                <a:blip r:embed="rId2"/>
                <a:stretch>
                  <a:fillRect l="-373" b="-202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F2BD9DD-DC75-8341-AEE0-D71FDC51B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2" y="4258593"/>
            <a:ext cx="2941320" cy="22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B604-FEDE-7347-B9A4-7DF8FE5A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ROC-kurva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361B-148D-4047-825B-96E3B49B7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89984-3E4F-A943-B095-85AC56CFC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9012"/>
            <a:ext cx="5440472" cy="39567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2E72D-87C4-1947-B52B-2F104E2549F2}"/>
              </a:ext>
            </a:extLst>
          </p:cNvPr>
          <p:cNvSpPr txBox="1"/>
          <p:nvPr/>
        </p:nvSpPr>
        <p:spPr>
          <a:xfrm>
            <a:off x="6731851" y="3077964"/>
            <a:ext cx="4113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AUROC: Area under ROC-kurvan.</a:t>
            </a:r>
          </a:p>
          <a:p>
            <a:r>
              <a:rPr lang="sv-SE" dirty="0"/>
              <a:t>AUC 0.5 = Inget värde med prediktion</a:t>
            </a:r>
          </a:p>
          <a:p>
            <a:r>
              <a:rPr lang="sv-SE" dirty="0"/>
              <a:t>AUC 1.0 Perfekt diskriminering</a:t>
            </a:r>
          </a:p>
        </p:txBody>
      </p:sp>
    </p:spTree>
    <p:extLst>
      <p:ext uri="{BB962C8B-B14F-4D97-AF65-F5344CB8AC3E}">
        <p14:creationId xmlns:p14="http://schemas.microsoft.com/office/powerpoint/2010/main" val="29098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12905</TotalTime>
  <Words>1692</Words>
  <Application>Microsoft Macintosh PowerPoint</Application>
  <PresentationFormat>Widescreen</PresentationFormat>
  <Paragraphs>288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System Font Regular</vt:lpstr>
      <vt:lpstr>Office Theme</vt:lpstr>
      <vt:lpstr>PowerPoint Presentation</vt:lpstr>
      <vt:lpstr>PowerPoint Presentation</vt:lpstr>
      <vt:lpstr>Riskklassifikation vs. riskprediktion</vt:lpstr>
      <vt:lpstr>Riskprediktion</vt:lpstr>
      <vt:lpstr>PowerPoint Presentation</vt:lpstr>
      <vt:lpstr>Riskprediktion inför kirurgi i Sverige</vt:lpstr>
      <vt:lpstr>Extern validering</vt:lpstr>
      <vt:lpstr>Validering – diskriminering </vt:lpstr>
      <vt:lpstr>ROC-kurva</vt:lpstr>
      <vt:lpstr>Validering - kalibrering</vt:lpstr>
      <vt:lpstr>Välkalibrerad modell?</vt:lpstr>
      <vt:lpstr>PowerPoint Presentation</vt:lpstr>
      <vt:lpstr>Bakgrund</vt:lpstr>
      <vt:lpstr>SORT</vt:lpstr>
      <vt:lpstr>Prel resultat innan studien</vt:lpstr>
      <vt:lpstr>Mål</vt:lpstr>
      <vt:lpstr>Metod</vt:lpstr>
      <vt:lpstr>Metod</vt:lpstr>
      <vt:lpstr>Prediktion och outcome</vt:lpstr>
      <vt:lpstr>Metod</vt:lpstr>
      <vt:lpstr>Metod</vt:lpstr>
      <vt:lpstr>PowerPoint Presentation</vt:lpstr>
      <vt:lpstr>Resultat</vt:lpstr>
      <vt:lpstr>PowerPoint Presentation</vt:lpstr>
      <vt:lpstr>Diskriminering</vt:lpstr>
      <vt:lpstr>Kalibrering</vt:lpstr>
      <vt:lpstr>Sensitivitetsanalys</vt:lpstr>
      <vt:lpstr>Studiens begränsningar</vt:lpstr>
      <vt:lpstr>Slutsats</vt:lpstr>
      <vt:lpstr>Användning av SORT nu då?</vt:lpstr>
      <vt:lpstr>PowerPoint Presentation</vt:lpstr>
      <vt:lpstr>Ytterligare hinder…</vt:lpstr>
      <vt:lpstr>Riskprediktionsmodell med bra diskriminering, utmärkt kalibrering. Nu då?</vt:lpstr>
      <vt:lpstr>Impact studies</vt:lpstr>
      <vt:lpstr>Tack!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Torsdags-JC</dc:title>
  <dc:creator>Manne Holm</dc:creator>
  <cp:lastModifiedBy>Manne Holm</cp:lastModifiedBy>
  <cp:revision>108</cp:revision>
  <dcterms:created xsi:type="dcterms:W3CDTF">2019-12-03T15:12:54Z</dcterms:created>
  <dcterms:modified xsi:type="dcterms:W3CDTF">2024-03-14T22:11:17Z</dcterms:modified>
</cp:coreProperties>
</file>