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82" r:id="rId6"/>
    <p:sldId id="263" r:id="rId7"/>
    <p:sldId id="267" r:id="rId8"/>
    <p:sldId id="270" r:id="rId9"/>
    <p:sldId id="276" r:id="rId10"/>
    <p:sldId id="271" r:id="rId11"/>
    <p:sldId id="277" r:id="rId12"/>
    <p:sldId id="283" r:id="rId13"/>
    <p:sldId id="278" r:id="rId14"/>
    <p:sldId id="275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8669B-2AA3-411D-8F9E-14712555070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FF9EC265-A24B-4616-97EA-E11FA722E472}">
      <dgm:prSet/>
      <dgm:spPr/>
      <dgm:t>
        <a:bodyPr/>
        <a:lstStyle/>
        <a:p>
          <a:pPr>
            <a:defRPr cap="all"/>
          </a:pPr>
          <a:r>
            <a:rPr lang="en-US"/>
            <a:t>Användarmötet HT 2023</a:t>
          </a:r>
        </a:p>
      </dgm:t>
    </dgm:pt>
    <dgm:pt modelId="{CAC17C01-C1EB-4E27-8903-9527D5842483}" type="parTrans" cxnId="{5672F72A-05ED-46EF-9EB5-EBE3772F2477}">
      <dgm:prSet/>
      <dgm:spPr/>
      <dgm:t>
        <a:bodyPr/>
        <a:lstStyle/>
        <a:p>
          <a:endParaRPr lang="en-US"/>
        </a:p>
      </dgm:t>
    </dgm:pt>
    <dgm:pt modelId="{02A0A1CA-8A4E-4486-BDF6-F1D44E03528F}" type="sibTrans" cxnId="{5672F72A-05ED-46EF-9EB5-EBE3772F2477}">
      <dgm:prSet/>
      <dgm:spPr/>
      <dgm:t>
        <a:bodyPr/>
        <a:lstStyle/>
        <a:p>
          <a:endParaRPr lang="en-US"/>
        </a:p>
      </dgm:t>
    </dgm:pt>
    <dgm:pt modelId="{B0DDA967-0F93-452B-AD3E-5E1E2C2EE100}">
      <dgm:prSet/>
      <dgm:spPr/>
      <dgm:t>
        <a:bodyPr/>
        <a:lstStyle/>
        <a:p>
          <a:pPr>
            <a:defRPr cap="all"/>
          </a:pPr>
          <a:r>
            <a:rPr lang="en-US"/>
            <a:t>Omvärldsspaning , QI?</a:t>
          </a:r>
        </a:p>
      </dgm:t>
    </dgm:pt>
    <dgm:pt modelId="{96EDB684-10B3-489D-9953-B4EE718B9D02}" type="parTrans" cxnId="{5E5F1F1D-2288-40F6-9778-E75EE04449BD}">
      <dgm:prSet/>
      <dgm:spPr/>
      <dgm:t>
        <a:bodyPr/>
        <a:lstStyle/>
        <a:p>
          <a:endParaRPr lang="en-US"/>
        </a:p>
      </dgm:t>
    </dgm:pt>
    <dgm:pt modelId="{C5F72127-EF8A-41B0-91DD-B655EF62C1EE}" type="sibTrans" cxnId="{5E5F1F1D-2288-40F6-9778-E75EE04449BD}">
      <dgm:prSet/>
      <dgm:spPr/>
      <dgm:t>
        <a:bodyPr/>
        <a:lstStyle/>
        <a:p>
          <a:endParaRPr lang="en-US"/>
        </a:p>
      </dgm:t>
    </dgm:pt>
    <dgm:pt modelId="{15217824-61A7-4CBB-B5FF-19FC48F4792A}">
      <dgm:prSet/>
      <dgm:spPr/>
      <dgm:t>
        <a:bodyPr/>
        <a:lstStyle/>
        <a:p>
          <a:pPr>
            <a:defRPr cap="all"/>
          </a:pPr>
          <a:r>
            <a:rPr lang="en-US"/>
            <a:t>Behov uppdatering i enlighet med nationella riktlinjer?</a:t>
          </a:r>
        </a:p>
      </dgm:t>
    </dgm:pt>
    <dgm:pt modelId="{7136B0D3-A6C8-4D46-9F90-1714D31193D5}" type="parTrans" cxnId="{43F9B36F-7D1B-48B4-A307-B5E01B2FC22E}">
      <dgm:prSet/>
      <dgm:spPr/>
      <dgm:t>
        <a:bodyPr/>
        <a:lstStyle/>
        <a:p>
          <a:endParaRPr lang="en-US"/>
        </a:p>
      </dgm:t>
    </dgm:pt>
    <dgm:pt modelId="{A4FA1340-0829-44C9-B010-811120F673C9}" type="sibTrans" cxnId="{43F9B36F-7D1B-48B4-A307-B5E01B2FC22E}">
      <dgm:prSet/>
      <dgm:spPr/>
      <dgm:t>
        <a:bodyPr/>
        <a:lstStyle/>
        <a:p>
          <a:endParaRPr lang="en-US"/>
        </a:p>
      </dgm:t>
    </dgm:pt>
    <dgm:pt modelId="{5350E691-BE90-47EF-85AC-93B9F6A02B06}">
      <dgm:prSet/>
      <dgm:spPr/>
      <dgm:t>
        <a:bodyPr/>
        <a:lstStyle/>
        <a:p>
          <a:pPr>
            <a:defRPr cap="all"/>
          </a:pPr>
          <a:r>
            <a:rPr lang="en-US"/>
            <a:t>Versionshantering? </a:t>
          </a:r>
        </a:p>
      </dgm:t>
    </dgm:pt>
    <dgm:pt modelId="{A4C04594-4205-4093-A24C-22A47C57EFBC}" type="parTrans" cxnId="{28D585D2-5576-46B6-85A4-CF9E489AC392}">
      <dgm:prSet/>
      <dgm:spPr/>
      <dgm:t>
        <a:bodyPr/>
        <a:lstStyle/>
        <a:p>
          <a:endParaRPr lang="en-US"/>
        </a:p>
      </dgm:t>
    </dgm:pt>
    <dgm:pt modelId="{E0E08F2B-4DB7-4170-87F3-C5ECB34D07C8}" type="sibTrans" cxnId="{28D585D2-5576-46B6-85A4-CF9E489AC392}">
      <dgm:prSet/>
      <dgm:spPr/>
      <dgm:t>
        <a:bodyPr/>
        <a:lstStyle/>
        <a:p>
          <a:endParaRPr lang="en-US"/>
        </a:p>
      </dgm:t>
    </dgm:pt>
    <dgm:pt modelId="{C42C5F94-7FCC-4B11-95D5-372D4F61BBA6}" type="pres">
      <dgm:prSet presAssocID="{7238669B-2AA3-411D-8F9E-147125550707}" presName="root" presStyleCnt="0">
        <dgm:presLayoutVars>
          <dgm:dir/>
          <dgm:resizeHandles val="exact"/>
        </dgm:presLayoutVars>
      </dgm:prSet>
      <dgm:spPr/>
    </dgm:pt>
    <dgm:pt modelId="{EC7F2231-8D74-4E09-945E-ADF7A2B9F8C3}" type="pres">
      <dgm:prSet presAssocID="{FF9EC265-A24B-4616-97EA-E11FA722E472}" presName="compNode" presStyleCnt="0"/>
      <dgm:spPr/>
    </dgm:pt>
    <dgm:pt modelId="{03470682-77CB-4510-A9E6-9F589FAEC77D}" type="pres">
      <dgm:prSet presAssocID="{FF9EC265-A24B-4616-97EA-E11FA722E47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E50DDC8-BEB9-42DE-A1EE-B803BBEFCD32}" type="pres">
      <dgm:prSet presAssocID="{FF9EC265-A24B-4616-97EA-E11FA722E4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3D8F538E-E4C6-457C-BE76-9E24468E2EF6}" type="pres">
      <dgm:prSet presAssocID="{FF9EC265-A24B-4616-97EA-E11FA722E472}" presName="spaceRect" presStyleCnt="0"/>
      <dgm:spPr/>
    </dgm:pt>
    <dgm:pt modelId="{987C0780-0C7B-4E2D-AD67-ACE6C002BA4C}" type="pres">
      <dgm:prSet presAssocID="{FF9EC265-A24B-4616-97EA-E11FA722E472}" presName="textRect" presStyleLbl="revTx" presStyleIdx="0" presStyleCnt="4">
        <dgm:presLayoutVars>
          <dgm:chMax val="1"/>
          <dgm:chPref val="1"/>
        </dgm:presLayoutVars>
      </dgm:prSet>
      <dgm:spPr/>
    </dgm:pt>
    <dgm:pt modelId="{BBCC6D73-1C42-47E9-A724-C0195F20FF18}" type="pres">
      <dgm:prSet presAssocID="{02A0A1CA-8A4E-4486-BDF6-F1D44E03528F}" presName="sibTrans" presStyleCnt="0"/>
      <dgm:spPr/>
    </dgm:pt>
    <dgm:pt modelId="{B9003810-36D3-4525-A49A-E96C48CA507F}" type="pres">
      <dgm:prSet presAssocID="{B0DDA967-0F93-452B-AD3E-5E1E2C2EE100}" presName="compNode" presStyleCnt="0"/>
      <dgm:spPr/>
    </dgm:pt>
    <dgm:pt modelId="{F80F993E-7D25-4A40-A73C-0ABEC5C8E561}" type="pres">
      <dgm:prSet presAssocID="{B0DDA967-0F93-452B-AD3E-5E1E2C2EE10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0278126-6C62-4B7F-9ADD-4016D03BE87B}" type="pres">
      <dgm:prSet presAssocID="{B0DDA967-0F93-452B-AD3E-5E1E2C2EE1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3A47A6B-D6C5-41F4-A5A4-F9DBDB8DF686}" type="pres">
      <dgm:prSet presAssocID="{B0DDA967-0F93-452B-AD3E-5E1E2C2EE100}" presName="spaceRect" presStyleCnt="0"/>
      <dgm:spPr/>
    </dgm:pt>
    <dgm:pt modelId="{C8BDD7E7-F051-4031-8EAA-981109E16399}" type="pres">
      <dgm:prSet presAssocID="{B0DDA967-0F93-452B-AD3E-5E1E2C2EE100}" presName="textRect" presStyleLbl="revTx" presStyleIdx="1" presStyleCnt="4">
        <dgm:presLayoutVars>
          <dgm:chMax val="1"/>
          <dgm:chPref val="1"/>
        </dgm:presLayoutVars>
      </dgm:prSet>
      <dgm:spPr/>
    </dgm:pt>
    <dgm:pt modelId="{10616A14-920B-4A24-824C-049F13C6EB42}" type="pres">
      <dgm:prSet presAssocID="{C5F72127-EF8A-41B0-91DD-B655EF62C1EE}" presName="sibTrans" presStyleCnt="0"/>
      <dgm:spPr/>
    </dgm:pt>
    <dgm:pt modelId="{4A538576-6C74-44AF-AC52-63148D7ACEF0}" type="pres">
      <dgm:prSet presAssocID="{15217824-61A7-4CBB-B5FF-19FC48F4792A}" presName="compNode" presStyleCnt="0"/>
      <dgm:spPr/>
    </dgm:pt>
    <dgm:pt modelId="{DAD36F5B-3822-44D8-8B8D-E2D108837B8E}" type="pres">
      <dgm:prSet presAssocID="{15217824-61A7-4CBB-B5FF-19FC48F4792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26AAB5F-C753-4F67-A85E-04DBFC2ACD12}" type="pres">
      <dgm:prSet presAssocID="{15217824-61A7-4CBB-B5FF-19FC48F4792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jukhus"/>
        </a:ext>
      </dgm:extLst>
    </dgm:pt>
    <dgm:pt modelId="{C5A06A90-7A23-4355-A098-77D7A7F78467}" type="pres">
      <dgm:prSet presAssocID="{15217824-61A7-4CBB-B5FF-19FC48F4792A}" presName="spaceRect" presStyleCnt="0"/>
      <dgm:spPr/>
    </dgm:pt>
    <dgm:pt modelId="{4F34C894-51AC-48B9-9A42-1157ADF999FC}" type="pres">
      <dgm:prSet presAssocID="{15217824-61A7-4CBB-B5FF-19FC48F4792A}" presName="textRect" presStyleLbl="revTx" presStyleIdx="2" presStyleCnt="4">
        <dgm:presLayoutVars>
          <dgm:chMax val="1"/>
          <dgm:chPref val="1"/>
        </dgm:presLayoutVars>
      </dgm:prSet>
      <dgm:spPr/>
    </dgm:pt>
    <dgm:pt modelId="{06A8C2D4-41F0-4217-BC52-D19DAF37DDB4}" type="pres">
      <dgm:prSet presAssocID="{A4FA1340-0829-44C9-B010-811120F673C9}" presName="sibTrans" presStyleCnt="0"/>
      <dgm:spPr/>
    </dgm:pt>
    <dgm:pt modelId="{23EE07A4-3862-4091-B09E-4F35A5A3EDE9}" type="pres">
      <dgm:prSet presAssocID="{5350E691-BE90-47EF-85AC-93B9F6A02B06}" presName="compNode" presStyleCnt="0"/>
      <dgm:spPr/>
    </dgm:pt>
    <dgm:pt modelId="{17C9947A-C44C-4C65-9F1F-32474ACAD0F2}" type="pres">
      <dgm:prSet presAssocID="{5350E691-BE90-47EF-85AC-93B9F6A02B0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A1ADA33-56DA-4D27-9AE4-982D8FF0616F}" type="pres">
      <dgm:prSet presAssocID="{5350E691-BE90-47EF-85AC-93B9F6A02B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ger"/>
        </a:ext>
      </dgm:extLst>
    </dgm:pt>
    <dgm:pt modelId="{679D4C2E-5332-4BE9-8301-6CA7509B26E5}" type="pres">
      <dgm:prSet presAssocID="{5350E691-BE90-47EF-85AC-93B9F6A02B06}" presName="spaceRect" presStyleCnt="0"/>
      <dgm:spPr/>
    </dgm:pt>
    <dgm:pt modelId="{6C4B1323-1E2A-40A6-8D48-D598A5F38EED}" type="pres">
      <dgm:prSet presAssocID="{5350E691-BE90-47EF-85AC-93B9F6A02B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E5F1F1D-2288-40F6-9778-E75EE04449BD}" srcId="{7238669B-2AA3-411D-8F9E-147125550707}" destId="{B0DDA967-0F93-452B-AD3E-5E1E2C2EE100}" srcOrd="1" destOrd="0" parTransId="{96EDB684-10B3-489D-9953-B4EE718B9D02}" sibTransId="{C5F72127-EF8A-41B0-91DD-B655EF62C1EE}"/>
    <dgm:cxn modelId="{5672F72A-05ED-46EF-9EB5-EBE3772F2477}" srcId="{7238669B-2AA3-411D-8F9E-147125550707}" destId="{FF9EC265-A24B-4616-97EA-E11FA722E472}" srcOrd="0" destOrd="0" parTransId="{CAC17C01-C1EB-4E27-8903-9527D5842483}" sibTransId="{02A0A1CA-8A4E-4486-BDF6-F1D44E03528F}"/>
    <dgm:cxn modelId="{DF03CA30-3627-473F-A7B2-E3A32D82A205}" type="presOf" srcId="{7238669B-2AA3-411D-8F9E-147125550707}" destId="{C42C5F94-7FCC-4B11-95D5-372D4F61BBA6}" srcOrd="0" destOrd="0" presId="urn:microsoft.com/office/officeart/2018/5/layout/IconLeafLabelList"/>
    <dgm:cxn modelId="{639A4F34-491A-43CD-BF2A-4A4A5367044F}" type="presOf" srcId="{FF9EC265-A24B-4616-97EA-E11FA722E472}" destId="{987C0780-0C7B-4E2D-AD67-ACE6C002BA4C}" srcOrd="0" destOrd="0" presId="urn:microsoft.com/office/officeart/2018/5/layout/IconLeafLabelList"/>
    <dgm:cxn modelId="{4630A135-0C37-43CD-9EC2-5926B32A735D}" type="presOf" srcId="{B0DDA967-0F93-452B-AD3E-5E1E2C2EE100}" destId="{C8BDD7E7-F051-4031-8EAA-981109E16399}" srcOrd="0" destOrd="0" presId="urn:microsoft.com/office/officeart/2018/5/layout/IconLeafLabelList"/>
    <dgm:cxn modelId="{43F9B36F-7D1B-48B4-A307-B5E01B2FC22E}" srcId="{7238669B-2AA3-411D-8F9E-147125550707}" destId="{15217824-61A7-4CBB-B5FF-19FC48F4792A}" srcOrd="2" destOrd="0" parTransId="{7136B0D3-A6C8-4D46-9F90-1714D31193D5}" sibTransId="{A4FA1340-0829-44C9-B010-811120F673C9}"/>
    <dgm:cxn modelId="{831154AF-340B-4214-AC66-41DB0655B247}" type="presOf" srcId="{5350E691-BE90-47EF-85AC-93B9F6A02B06}" destId="{6C4B1323-1E2A-40A6-8D48-D598A5F38EED}" srcOrd="0" destOrd="0" presId="urn:microsoft.com/office/officeart/2018/5/layout/IconLeafLabelList"/>
    <dgm:cxn modelId="{28D585D2-5576-46B6-85A4-CF9E489AC392}" srcId="{7238669B-2AA3-411D-8F9E-147125550707}" destId="{5350E691-BE90-47EF-85AC-93B9F6A02B06}" srcOrd="3" destOrd="0" parTransId="{A4C04594-4205-4093-A24C-22A47C57EFBC}" sibTransId="{E0E08F2B-4DB7-4170-87F3-C5ECB34D07C8}"/>
    <dgm:cxn modelId="{4075A2F6-F4AD-4453-A6A3-7F9EFA849CE1}" type="presOf" srcId="{15217824-61A7-4CBB-B5FF-19FC48F4792A}" destId="{4F34C894-51AC-48B9-9A42-1157ADF999FC}" srcOrd="0" destOrd="0" presId="urn:microsoft.com/office/officeart/2018/5/layout/IconLeafLabelList"/>
    <dgm:cxn modelId="{05E2064B-2916-4992-BFC2-94DA266FB663}" type="presParOf" srcId="{C42C5F94-7FCC-4B11-95D5-372D4F61BBA6}" destId="{EC7F2231-8D74-4E09-945E-ADF7A2B9F8C3}" srcOrd="0" destOrd="0" presId="urn:microsoft.com/office/officeart/2018/5/layout/IconLeafLabelList"/>
    <dgm:cxn modelId="{7582D53E-6BC3-4FED-BEA5-6A587ED34A80}" type="presParOf" srcId="{EC7F2231-8D74-4E09-945E-ADF7A2B9F8C3}" destId="{03470682-77CB-4510-A9E6-9F589FAEC77D}" srcOrd="0" destOrd="0" presId="urn:microsoft.com/office/officeart/2018/5/layout/IconLeafLabelList"/>
    <dgm:cxn modelId="{18468448-6A59-48A0-A327-3099EA02E4B5}" type="presParOf" srcId="{EC7F2231-8D74-4E09-945E-ADF7A2B9F8C3}" destId="{4E50DDC8-BEB9-42DE-A1EE-B803BBEFCD32}" srcOrd="1" destOrd="0" presId="urn:microsoft.com/office/officeart/2018/5/layout/IconLeafLabelList"/>
    <dgm:cxn modelId="{99650938-E635-45A2-A522-DA5D20BEAF20}" type="presParOf" srcId="{EC7F2231-8D74-4E09-945E-ADF7A2B9F8C3}" destId="{3D8F538E-E4C6-457C-BE76-9E24468E2EF6}" srcOrd="2" destOrd="0" presId="urn:microsoft.com/office/officeart/2018/5/layout/IconLeafLabelList"/>
    <dgm:cxn modelId="{9F3EB75C-5A04-42F4-B14D-AF3F61F050D3}" type="presParOf" srcId="{EC7F2231-8D74-4E09-945E-ADF7A2B9F8C3}" destId="{987C0780-0C7B-4E2D-AD67-ACE6C002BA4C}" srcOrd="3" destOrd="0" presId="urn:microsoft.com/office/officeart/2018/5/layout/IconLeafLabelList"/>
    <dgm:cxn modelId="{44A422E2-8F74-4857-A297-3A1F5EF4ABC3}" type="presParOf" srcId="{C42C5F94-7FCC-4B11-95D5-372D4F61BBA6}" destId="{BBCC6D73-1C42-47E9-A724-C0195F20FF18}" srcOrd="1" destOrd="0" presId="urn:microsoft.com/office/officeart/2018/5/layout/IconLeafLabelList"/>
    <dgm:cxn modelId="{992A2C3F-73CD-4A70-9D70-764941A31996}" type="presParOf" srcId="{C42C5F94-7FCC-4B11-95D5-372D4F61BBA6}" destId="{B9003810-36D3-4525-A49A-E96C48CA507F}" srcOrd="2" destOrd="0" presId="urn:microsoft.com/office/officeart/2018/5/layout/IconLeafLabelList"/>
    <dgm:cxn modelId="{1209AC2C-D9D7-41CF-A010-498C0AB0A36A}" type="presParOf" srcId="{B9003810-36D3-4525-A49A-E96C48CA507F}" destId="{F80F993E-7D25-4A40-A73C-0ABEC5C8E561}" srcOrd="0" destOrd="0" presId="urn:microsoft.com/office/officeart/2018/5/layout/IconLeafLabelList"/>
    <dgm:cxn modelId="{64CD1045-F7CF-4EF2-BBD8-53F5ADD3E085}" type="presParOf" srcId="{B9003810-36D3-4525-A49A-E96C48CA507F}" destId="{50278126-6C62-4B7F-9ADD-4016D03BE87B}" srcOrd="1" destOrd="0" presId="urn:microsoft.com/office/officeart/2018/5/layout/IconLeafLabelList"/>
    <dgm:cxn modelId="{97A5CB6D-2EE6-4FCA-848C-F87C71F6108F}" type="presParOf" srcId="{B9003810-36D3-4525-A49A-E96C48CA507F}" destId="{C3A47A6B-D6C5-41F4-A5A4-F9DBDB8DF686}" srcOrd="2" destOrd="0" presId="urn:microsoft.com/office/officeart/2018/5/layout/IconLeafLabelList"/>
    <dgm:cxn modelId="{06D9E524-A662-4AE8-8535-172152CB4423}" type="presParOf" srcId="{B9003810-36D3-4525-A49A-E96C48CA507F}" destId="{C8BDD7E7-F051-4031-8EAA-981109E16399}" srcOrd="3" destOrd="0" presId="urn:microsoft.com/office/officeart/2018/5/layout/IconLeafLabelList"/>
    <dgm:cxn modelId="{EDE26355-6555-4138-A49D-05A4A7E928FD}" type="presParOf" srcId="{C42C5F94-7FCC-4B11-95D5-372D4F61BBA6}" destId="{10616A14-920B-4A24-824C-049F13C6EB42}" srcOrd="3" destOrd="0" presId="urn:microsoft.com/office/officeart/2018/5/layout/IconLeafLabelList"/>
    <dgm:cxn modelId="{B3936C55-0A08-4E61-B1C0-502BF548A30B}" type="presParOf" srcId="{C42C5F94-7FCC-4B11-95D5-372D4F61BBA6}" destId="{4A538576-6C74-44AF-AC52-63148D7ACEF0}" srcOrd="4" destOrd="0" presId="urn:microsoft.com/office/officeart/2018/5/layout/IconLeafLabelList"/>
    <dgm:cxn modelId="{FED35701-E498-47F3-8239-DC3CDF870F06}" type="presParOf" srcId="{4A538576-6C74-44AF-AC52-63148D7ACEF0}" destId="{DAD36F5B-3822-44D8-8B8D-E2D108837B8E}" srcOrd="0" destOrd="0" presId="urn:microsoft.com/office/officeart/2018/5/layout/IconLeafLabelList"/>
    <dgm:cxn modelId="{DBB8F2E9-517F-4966-B504-14C888FA89A1}" type="presParOf" srcId="{4A538576-6C74-44AF-AC52-63148D7ACEF0}" destId="{226AAB5F-C753-4F67-A85E-04DBFC2ACD12}" srcOrd="1" destOrd="0" presId="urn:microsoft.com/office/officeart/2018/5/layout/IconLeafLabelList"/>
    <dgm:cxn modelId="{B7ACA71A-8DFA-466E-87FA-D8AC61D90B2F}" type="presParOf" srcId="{4A538576-6C74-44AF-AC52-63148D7ACEF0}" destId="{C5A06A90-7A23-4355-A098-77D7A7F78467}" srcOrd="2" destOrd="0" presId="urn:microsoft.com/office/officeart/2018/5/layout/IconLeafLabelList"/>
    <dgm:cxn modelId="{4ED47AE8-F7C8-4C1E-A2AC-E6C6E6181640}" type="presParOf" srcId="{4A538576-6C74-44AF-AC52-63148D7ACEF0}" destId="{4F34C894-51AC-48B9-9A42-1157ADF999FC}" srcOrd="3" destOrd="0" presId="urn:microsoft.com/office/officeart/2018/5/layout/IconLeafLabelList"/>
    <dgm:cxn modelId="{F5B2E056-3E16-42CE-926A-28A71C9D9B26}" type="presParOf" srcId="{C42C5F94-7FCC-4B11-95D5-372D4F61BBA6}" destId="{06A8C2D4-41F0-4217-BC52-D19DAF37DDB4}" srcOrd="5" destOrd="0" presId="urn:microsoft.com/office/officeart/2018/5/layout/IconLeafLabelList"/>
    <dgm:cxn modelId="{2E63AB5D-7324-44BE-9FB9-C8D27264680C}" type="presParOf" srcId="{C42C5F94-7FCC-4B11-95D5-372D4F61BBA6}" destId="{23EE07A4-3862-4091-B09E-4F35A5A3EDE9}" srcOrd="6" destOrd="0" presId="urn:microsoft.com/office/officeart/2018/5/layout/IconLeafLabelList"/>
    <dgm:cxn modelId="{185CEF85-6353-4AF2-A8E4-878B3414BF28}" type="presParOf" srcId="{23EE07A4-3862-4091-B09E-4F35A5A3EDE9}" destId="{17C9947A-C44C-4C65-9F1F-32474ACAD0F2}" srcOrd="0" destOrd="0" presId="urn:microsoft.com/office/officeart/2018/5/layout/IconLeafLabelList"/>
    <dgm:cxn modelId="{50B862DA-8AC3-4F26-A1AE-E6C0B7EC90D2}" type="presParOf" srcId="{23EE07A4-3862-4091-B09E-4F35A5A3EDE9}" destId="{9A1ADA33-56DA-4D27-9AE4-982D8FF0616F}" srcOrd="1" destOrd="0" presId="urn:microsoft.com/office/officeart/2018/5/layout/IconLeafLabelList"/>
    <dgm:cxn modelId="{66CBC4BE-03CF-40F3-8B14-0ADDC6A2E45F}" type="presParOf" srcId="{23EE07A4-3862-4091-B09E-4F35A5A3EDE9}" destId="{679D4C2E-5332-4BE9-8301-6CA7509B26E5}" srcOrd="2" destOrd="0" presId="urn:microsoft.com/office/officeart/2018/5/layout/IconLeafLabelList"/>
    <dgm:cxn modelId="{B27E5F93-3A58-4153-9A90-53B8776CF283}" type="presParOf" srcId="{23EE07A4-3862-4091-B09E-4F35A5A3EDE9}" destId="{6C4B1323-1E2A-40A6-8D48-D598A5F38EE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65A91-7D9C-4448-800E-0555CD10507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9781F9-BC61-49C8-B4A0-0B464F84E15E}">
      <dgm:prSet/>
      <dgm:spPr/>
      <dgm:t>
        <a:bodyPr/>
        <a:lstStyle/>
        <a:p>
          <a:r>
            <a:rPr lang="en-US"/>
            <a:t>Postoperativ komplikationsregistrering</a:t>
          </a:r>
        </a:p>
      </dgm:t>
    </dgm:pt>
    <dgm:pt modelId="{2847306C-D17D-4962-A93A-E5874B527569}" type="parTrans" cxnId="{7E6C1E23-6F7A-4853-A759-771FA6876DE1}">
      <dgm:prSet/>
      <dgm:spPr/>
      <dgm:t>
        <a:bodyPr/>
        <a:lstStyle/>
        <a:p>
          <a:endParaRPr lang="en-US"/>
        </a:p>
      </dgm:t>
    </dgm:pt>
    <dgm:pt modelId="{B47A5D0D-29D6-42D1-B2F0-6BDA6FBD09ED}" type="sibTrans" cxnId="{7E6C1E23-6F7A-4853-A759-771FA6876DE1}">
      <dgm:prSet/>
      <dgm:spPr/>
      <dgm:t>
        <a:bodyPr/>
        <a:lstStyle/>
        <a:p>
          <a:endParaRPr lang="en-US"/>
        </a:p>
      </dgm:t>
    </dgm:pt>
    <dgm:pt modelId="{259C7EC5-3885-4A56-8859-54BD78CEF208}">
      <dgm:prSet/>
      <dgm:spPr/>
      <dgm:t>
        <a:bodyPr/>
        <a:lstStyle/>
        <a:p>
          <a:r>
            <a:rPr lang="en-US"/>
            <a:t>Registrering score/bedömning enligt ”Clinical Frailty Scale” </a:t>
          </a:r>
        </a:p>
      </dgm:t>
    </dgm:pt>
    <dgm:pt modelId="{133BE8E8-862B-462F-9E5C-109ECB4F4650}" type="parTrans" cxnId="{697FAAA6-2F9D-4A6E-8D1A-7DF332699A2B}">
      <dgm:prSet/>
      <dgm:spPr/>
      <dgm:t>
        <a:bodyPr/>
        <a:lstStyle/>
        <a:p>
          <a:endParaRPr lang="en-US"/>
        </a:p>
      </dgm:t>
    </dgm:pt>
    <dgm:pt modelId="{8D201353-0D3B-43D4-B6C1-AD7ACC8434C3}" type="sibTrans" cxnId="{697FAAA6-2F9D-4A6E-8D1A-7DF332699A2B}">
      <dgm:prSet/>
      <dgm:spPr/>
      <dgm:t>
        <a:bodyPr/>
        <a:lstStyle/>
        <a:p>
          <a:endParaRPr lang="en-US"/>
        </a:p>
      </dgm:t>
    </dgm:pt>
    <dgm:pt modelId="{F12A8E64-CB78-4B3D-A862-41F60C337CE1}">
      <dgm:prSet/>
      <dgm:spPr/>
      <dgm:t>
        <a:bodyPr/>
        <a:lstStyle/>
        <a:p>
          <a:r>
            <a:rPr lang="en-US"/>
            <a:t>Registrering blödning</a:t>
          </a:r>
        </a:p>
      </dgm:t>
    </dgm:pt>
    <dgm:pt modelId="{9C796F11-8305-40CF-B73E-90236159046C}" type="parTrans" cxnId="{9FCAE0DB-8852-4494-A2C8-AD5201DD7D99}">
      <dgm:prSet/>
      <dgm:spPr/>
      <dgm:t>
        <a:bodyPr/>
        <a:lstStyle/>
        <a:p>
          <a:endParaRPr lang="en-US"/>
        </a:p>
      </dgm:t>
    </dgm:pt>
    <dgm:pt modelId="{DBA53761-640E-4F40-80C0-2B72FF8A37D2}" type="sibTrans" cxnId="{9FCAE0DB-8852-4494-A2C8-AD5201DD7D99}">
      <dgm:prSet/>
      <dgm:spPr/>
      <dgm:t>
        <a:bodyPr/>
        <a:lstStyle/>
        <a:p>
          <a:endParaRPr lang="en-US"/>
        </a:p>
      </dgm:t>
    </dgm:pt>
    <dgm:pt modelId="{583C3DEE-0547-4B7C-A6E4-449FE8E01132}">
      <dgm:prSet/>
      <dgm:spPr/>
      <dgm:t>
        <a:bodyPr/>
        <a:lstStyle/>
        <a:p>
          <a:r>
            <a:rPr lang="en-US" dirty="0" err="1"/>
            <a:t>Registrering</a:t>
          </a:r>
          <a:r>
            <a:rPr lang="en-US" dirty="0"/>
            <a:t> </a:t>
          </a:r>
          <a:r>
            <a:rPr lang="en-US" dirty="0" err="1"/>
            <a:t>patientupplevelse</a:t>
          </a:r>
          <a:r>
            <a:rPr lang="en-US" dirty="0"/>
            <a:t>, </a:t>
          </a:r>
          <a:r>
            <a:rPr lang="en-US" dirty="0" err="1"/>
            <a:t>webformulär</a:t>
          </a:r>
          <a:r>
            <a:rPr lang="en-US" dirty="0"/>
            <a:t> </a:t>
          </a:r>
        </a:p>
      </dgm:t>
    </dgm:pt>
    <dgm:pt modelId="{854E2027-3227-4D14-9D56-A7F4D2385653}" type="parTrans" cxnId="{76059FC2-A102-49E6-920F-C71F0ECF9CEF}">
      <dgm:prSet/>
      <dgm:spPr/>
      <dgm:t>
        <a:bodyPr/>
        <a:lstStyle/>
        <a:p>
          <a:endParaRPr lang="en-US"/>
        </a:p>
      </dgm:t>
    </dgm:pt>
    <dgm:pt modelId="{B476FCCD-1094-4507-A064-16BFAE291D57}" type="sibTrans" cxnId="{76059FC2-A102-49E6-920F-C71F0ECF9CEF}">
      <dgm:prSet/>
      <dgm:spPr/>
      <dgm:t>
        <a:bodyPr/>
        <a:lstStyle/>
        <a:p>
          <a:endParaRPr lang="en-US"/>
        </a:p>
      </dgm:t>
    </dgm:pt>
    <dgm:pt modelId="{CC4917FA-B367-4140-8F60-028EAB0D7A21}">
      <dgm:prSet/>
      <dgm:spPr/>
      <dgm:t>
        <a:bodyPr/>
        <a:lstStyle/>
        <a:p>
          <a:r>
            <a:rPr lang="en-US"/>
            <a:t>Akut sectio och generell anestesi, konvertering anestesimetod</a:t>
          </a:r>
        </a:p>
      </dgm:t>
    </dgm:pt>
    <dgm:pt modelId="{DA1AEE11-7208-4569-BAD3-019E1BF022A5}" type="parTrans" cxnId="{58D98AEB-F84F-4BE3-B9B5-A5C7E4525072}">
      <dgm:prSet/>
      <dgm:spPr/>
      <dgm:t>
        <a:bodyPr/>
        <a:lstStyle/>
        <a:p>
          <a:endParaRPr lang="en-US"/>
        </a:p>
      </dgm:t>
    </dgm:pt>
    <dgm:pt modelId="{C6F85B8D-7A8D-4627-A225-211E05DC1D43}" type="sibTrans" cxnId="{58D98AEB-F84F-4BE3-B9B5-A5C7E4525072}">
      <dgm:prSet/>
      <dgm:spPr/>
      <dgm:t>
        <a:bodyPr/>
        <a:lstStyle/>
        <a:p>
          <a:endParaRPr lang="en-US"/>
        </a:p>
      </dgm:t>
    </dgm:pt>
    <dgm:pt modelId="{72C791B2-15C0-45D7-B656-C8C86C27E2CD}" type="pres">
      <dgm:prSet presAssocID="{DAC65A91-7D9C-4448-800E-0555CD105077}" presName="linear" presStyleCnt="0">
        <dgm:presLayoutVars>
          <dgm:animLvl val="lvl"/>
          <dgm:resizeHandles val="exact"/>
        </dgm:presLayoutVars>
      </dgm:prSet>
      <dgm:spPr/>
    </dgm:pt>
    <dgm:pt modelId="{E6A1EAE6-A3C0-4268-A269-2373E70035EF}" type="pres">
      <dgm:prSet presAssocID="{C39781F9-BC61-49C8-B4A0-0B464F84E1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CA2D40-116C-4667-A4E7-473052BCCF7C}" type="pres">
      <dgm:prSet presAssocID="{B47A5D0D-29D6-42D1-B2F0-6BDA6FBD09ED}" presName="spacer" presStyleCnt="0"/>
      <dgm:spPr/>
    </dgm:pt>
    <dgm:pt modelId="{0D6084FF-D671-4CC0-9747-9ED3109A01A9}" type="pres">
      <dgm:prSet presAssocID="{259C7EC5-3885-4A56-8859-54BD78CEF2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DE90560-3805-4B6B-AFEB-85C194D3ED8E}" type="pres">
      <dgm:prSet presAssocID="{8D201353-0D3B-43D4-B6C1-AD7ACC8434C3}" presName="spacer" presStyleCnt="0"/>
      <dgm:spPr/>
    </dgm:pt>
    <dgm:pt modelId="{B5B1647B-E261-417C-B565-01A16584D747}" type="pres">
      <dgm:prSet presAssocID="{F12A8E64-CB78-4B3D-A862-41F60C337C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93FEB4-0972-43D3-BBEF-DB34FB308AEE}" type="pres">
      <dgm:prSet presAssocID="{DBA53761-640E-4F40-80C0-2B72FF8A37D2}" presName="spacer" presStyleCnt="0"/>
      <dgm:spPr/>
    </dgm:pt>
    <dgm:pt modelId="{96FF0BD6-86C6-404C-B22A-D2F485352B9F}" type="pres">
      <dgm:prSet presAssocID="{583C3DEE-0547-4B7C-A6E4-449FE8E011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5F5BFA-FCC1-4F5A-B1E7-F9DDB635FEA1}" type="pres">
      <dgm:prSet presAssocID="{B476FCCD-1094-4507-A064-16BFAE291D57}" presName="spacer" presStyleCnt="0"/>
      <dgm:spPr/>
    </dgm:pt>
    <dgm:pt modelId="{556E38E3-217F-4923-A2ED-E623E2313968}" type="pres">
      <dgm:prSet presAssocID="{CC4917FA-B367-4140-8F60-028EAB0D7A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6C1E23-6F7A-4853-A759-771FA6876DE1}" srcId="{DAC65A91-7D9C-4448-800E-0555CD105077}" destId="{C39781F9-BC61-49C8-B4A0-0B464F84E15E}" srcOrd="0" destOrd="0" parTransId="{2847306C-D17D-4962-A93A-E5874B527569}" sibTransId="{B47A5D0D-29D6-42D1-B2F0-6BDA6FBD09ED}"/>
    <dgm:cxn modelId="{AA439245-19D4-44B4-B7DA-8949263970EB}" type="presOf" srcId="{C39781F9-BC61-49C8-B4A0-0B464F84E15E}" destId="{E6A1EAE6-A3C0-4268-A269-2373E70035EF}" srcOrd="0" destOrd="0" presId="urn:microsoft.com/office/officeart/2005/8/layout/vList2"/>
    <dgm:cxn modelId="{1EC3415A-B5B2-4329-BBE3-8986A589D43F}" type="presOf" srcId="{CC4917FA-B367-4140-8F60-028EAB0D7A21}" destId="{556E38E3-217F-4923-A2ED-E623E2313968}" srcOrd="0" destOrd="0" presId="urn:microsoft.com/office/officeart/2005/8/layout/vList2"/>
    <dgm:cxn modelId="{9EB3AA9A-18C8-4A59-BDBE-DF82F6E74A9B}" type="presOf" srcId="{DAC65A91-7D9C-4448-800E-0555CD105077}" destId="{72C791B2-15C0-45D7-B656-C8C86C27E2CD}" srcOrd="0" destOrd="0" presId="urn:microsoft.com/office/officeart/2005/8/layout/vList2"/>
    <dgm:cxn modelId="{697FAAA6-2F9D-4A6E-8D1A-7DF332699A2B}" srcId="{DAC65A91-7D9C-4448-800E-0555CD105077}" destId="{259C7EC5-3885-4A56-8859-54BD78CEF208}" srcOrd="1" destOrd="0" parTransId="{133BE8E8-862B-462F-9E5C-109ECB4F4650}" sibTransId="{8D201353-0D3B-43D4-B6C1-AD7ACC8434C3}"/>
    <dgm:cxn modelId="{76059FC2-A102-49E6-920F-C71F0ECF9CEF}" srcId="{DAC65A91-7D9C-4448-800E-0555CD105077}" destId="{583C3DEE-0547-4B7C-A6E4-449FE8E01132}" srcOrd="3" destOrd="0" parTransId="{854E2027-3227-4D14-9D56-A7F4D2385653}" sibTransId="{B476FCCD-1094-4507-A064-16BFAE291D57}"/>
    <dgm:cxn modelId="{B3F2B4D3-E344-41C5-B7C2-8D4E416CAFBD}" type="presOf" srcId="{583C3DEE-0547-4B7C-A6E4-449FE8E01132}" destId="{96FF0BD6-86C6-404C-B22A-D2F485352B9F}" srcOrd="0" destOrd="0" presId="urn:microsoft.com/office/officeart/2005/8/layout/vList2"/>
    <dgm:cxn modelId="{9FCAE0DB-8852-4494-A2C8-AD5201DD7D99}" srcId="{DAC65A91-7D9C-4448-800E-0555CD105077}" destId="{F12A8E64-CB78-4B3D-A862-41F60C337CE1}" srcOrd="2" destOrd="0" parTransId="{9C796F11-8305-40CF-B73E-90236159046C}" sibTransId="{DBA53761-640E-4F40-80C0-2B72FF8A37D2}"/>
    <dgm:cxn modelId="{D35232E4-8496-44D3-8861-80F711BE4F2D}" type="presOf" srcId="{F12A8E64-CB78-4B3D-A862-41F60C337CE1}" destId="{B5B1647B-E261-417C-B565-01A16584D747}" srcOrd="0" destOrd="0" presId="urn:microsoft.com/office/officeart/2005/8/layout/vList2"/>
    <dgm:cxn modelId="{58D98AEB-F84F-4BE3-B9B5-A5C7E4525072}" srcId="{DAC65A91-7D9C-4448-800E-0555CD105077}" destId="{CC4917FA-B367-4140-8F60-028EAB0D7A21}" srcOrd="4" destOrd="0" parTransId="{DA1AEE11-7208-4569-BAD3-019E1BF022A5}" sibTransId="{C6F85B8D-7A8D-4627-A225-211E05DC1D43}"/>
    <dgm:cxn modelId="{977695FC-8D28-46D2-BB61-C7C43A4ADD08}" type="presOf" srcId="{259C7EC5-3885-4A56-8859-54BD78CEF208}" destId="{0D6084FF-D671-4CC0-9747-9ED3109A01A9}" srcOrd="0" destOrd="0" presId="urn:microsoft.com/office/officeart/2005/8/layout/vList2"/>
    <dgm:cxn modelId="{0968E9FF-EC02-4F61-A924-B581769B12C1}" type="presParOf" srcId="{72C791B2-15C0-45D7-B656-C8C86C27E2CD}" destId="{E6A1EAE6-A3C0-4268-A269-2373E70035EF}" srcOrd="0" destOrd="0" presId="urn:microsoft.com/office/officeart/2005/8/layout/vList2"/>
    <dgm:cxn modelId="{2CA7018E-E9D3-455F-8462-0AA5889367C0}" type="presParOf" srcId="{72C791B2-15C0-45D7-B656-C8C86C27E2CD}" destId="{93CA2D40-116C-4667-A4E7-473052BCCF7C}" srcOrd="1" destOrd="0" presId="urn:microsoft.com/office/officeart/2005/8/layout/vList2"/>
    <dgm:cxn modelId="{551FB35D-24D2-4678-B8AA-13289E3FA920}" type="presParOf" srcId="{72C791B2-15C0-45D7-B656-C8C86C27E2CD}" destId="{0D6084FF-D671-4CC0-9747-9ED3109A01A9}" srcOrd="2" destOrd="0" presId="urn:microsoft.com/office/officeart/2005/8/layout/vList2"/>
    <dgm:cxn modelId="{8E99C905-DDAA-48C9-B10A-6B5340234B06}" type="presParOf" srcId="{72C791B2-15C0-45D7-B656-C8C86C27E2CD}" destId="{7DE90560-3805-4B6B-AFEB-85C194D3ED8E}" srcOrd="3" destOrd="0" presId="urn:microsoft.com/office/officeart/2005/8/layout/vList2"/>
    <dgm:cxn modelId="{F5B36CB6-DF72-4910-8C1F-BB2BD5DC75BE}" type="presParOf" srcId="{72C791B2-15C0-45D7-B656-C8C86C27E2CD}" destId="{B5B1647B-E261-417C-B565-01A16584D747}" srcOrd="4" destOrd="0" presId="urn:microsoft.com/office/officeart/2005/8/layout/vList2"/>
    <dgm:cxn modelId="{AF6271DA-1A92-4D75-81F2-11ACF9D1BE75}" type="presParOf" srcId="{72C791B2-15C0-45D7-B656-C8C86C27E2CD}" destId="{AD93FEB4-0972-43D3-BBEF-DB34FB308AEE}" srcOrd="5" destOrd="0" presId="urn:microsoft.com/office/officeart/2005/8/layout/vList2"/>
    <dgm:cxn modelId="{D082B312-32BF-4331-A7BE-42F381C624EC}" type="presParOf" srcId="{72C791B2-15C0-45D7-B656-C8C86C27E2CD}" destId="{96FF0BD6-86C6-404C-B22A-D2F485352B9F}" srcOrd="6" destOrd="0" presId="urn:microsoft.com/office/officeart/2005/8/layout/vList2"/>
    <dgm:cxn modelId="{83F6AB8E-F4ED-4A59-9542-4C5ED4546C8C}" type="presParOf" srcId="{72C791B2-15C0-45D7-B656-C8C86C27E2CD}" destId="{665F5BFA-FCC1-4F5A-B1E7-F9DDB635FEA1}" srcOrd="7" destOrd="0" presId="urn:microsoft.com/office/officeart/2005/8/layout/vList2"/>
    <dgm:cxn modelId="{EDFEDD48-A8CE-4F99-84F6-69678A083ECD}" type="presParOf" srcId="{72C791B2-15C0-45D7-B656-C8C86C27E2CD}" destId="{556E38E3-217F-4923-A2ED-E623E23139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70682-77CB-4510-A9E6-9F589FAEC77D}">
      <dsp:nvSpPr>
        <dsp:cNvPr id="0" name=""/>
        <dsp:cNvSpPr/>
      </dsp:nvSpPr>
      <dsp:spPr>
        <a:xfrm>
          <a:off x="56292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0DDC8-BEB9-42DE-A1EE-B803BBEFCD32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C0780-0C7B-4E2D-AD67-ACE6C002BA4C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Användarmötet HT 2023</a:t>
          </a:r>
        </a:p>
      </dsp:txBody>
      <dsp:txXfrm>
        <a:off x="100682" y="2432898"/>
        <a:ext cx="2370489" cy="720000"/>
      </dsp:txXfrm>
    </dsp:sp>
    <dsp:sp modelId="{F80F993E-7D25-4A40-A73C-0ABEC5C8E561}">
      <dsp:nvSpPr>
        <dsp:cNvPr id="0" name=""/>
        <dsp:cNvSpPr/>
      </dsp:nvSpPr>
      <dsp:spPr>
        <a:xfrm>
          <a:off x="334825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8126-6C62-4B7F-9ADD-4016D03BE87B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DD7E7-F051-4031-8EAA-981109E16399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Omvärldsspaning , QI?</a:t>
          </a:r>
        </a:p>
      </dsp:txBody>
      <dsp:txXfrm>
        <a:off x="2886007" y="2432898"/>
        <a:ext cx="2370489" cy="720000"/>
      </dsp:txXfrm>
    </dsp:sp>
    <dsp:sp modelId="{DAD36F5B-3822-44D8-8B8D-E2D108837B8E}">
      <dsp:nvSpPr>
        <dsp:cNvPr id="0" name=""/>
        <dsp:cNvSpPr/>
      </dsp:nvSpPr>
      <dsp:spPr>
        <a:xfrm>
          <a:off x="613357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AAB5F-C753-4F67-A85E-04DBFC2ACD12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4C894-51AC-48B9-9A42-1157ADF999FC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Behov uppdatering i enlighet med nationella riktlinjer?</a:t>
          </a:r>
        </a:p>
      </dsp:txBody>
      <dsp:txXfrm>
        <a:off x="5671332" y="2432898"/>
        <a:ext cx="2370489" cy="720000"/>
      </dsp:txXfrm>
    </dsp:sp>
    <dsp:sp modelId="{17C9947A-C44C-4C65-9F1F-32474ACAD0F2}">
      <dsp:nvSpPr>
        <dsp:cNvPr id="0" name=""/>
        <dsp:cNvSpPr/>
      </dsp:nvSpPr>
      <dsp:spPr>
        <a:xfrm>
          <a:off x="891890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ADA33-56DA-4D27-9AE4-982D8FF0616F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B1323-1E2A-40A6-8D48-D598A5F38EED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Versionshantering? </a:t>
          </a:r>
        </a:p>
      </dsp:txBody>
      <dsp:txXfrm>
        <a:off x="8456657" y="2432898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EAE6-A3C0-4268-A269-2373E70035EF}">
      <dsp:nvSpPr>
        <dsp:cNvPr id="0" name=""/>
        <dsp:cNvSpPr/>
      </dsp:nvSpPr>
      <dsp:spPr>
        <a:xfrm>
          <a:off x="0" y="100137"/>
          <a:ext cx="6666833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Postoperativ komplikationsregistrering</a:t>
          </a:r>
        </a:p>
      </dsp:txBody>
      <dsp:txXfrm>
        <a:off x="48481" y="148618"/>
        <a:ext cx="6569871" cy="896166"/>
      </dsp:txXfrm>
    </dsp:sp>
    <dsp:sp modelId="{0D6084FF-D671-4CC0-9747-9ED3109A01A9}">
      <dsp:nvSpPr>
        <dsp:cNvPr id="0" name=""/>
        <dsp:cNvSpPr/>
      </dsp:nvSpPr>
      <dsp:spPr>
        <a:xfrm>
          <a:off x="0" y="1165266"/>
          <a:ext cx="6666833" cy="993128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Registrering score/bedömning enligt ”Clinical Frailty Scale” </a:t>
          </a:r>
        </a:p>
      </dsp:txBody>
      <dsp:txXfrm>
        <a:off x="48481" y="1213747"/>
        <a:ext cx="6569871" cy="896166"/>
      </dsp:txXfrm>
    </dsp:sp>
    <dsp:sp modelId="{B5B1647B-E261-417C-B565-01A16584D747}">
      <dsp:nvSpPr>
        <dsp:cNvPr id="0" name=""/>
        <dsp:cNvSpPr/>
      </dsp:nvSpPr>
      <dsp:spPr>
        <a:xfrm>
          <a:off x="0" y="2230395"/>
          <a:ext cx="6666833" cy="99312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Registrering blödning</a:t>
          </a:r>
        </a:p>
      </dsp:txBody>
      <dsp:txXfrm>
        <a:off x="48481" y="2278876"/>
        <a:ext cx="6569871" cy="896166"/>
      </dsp:txXfrm>
    </dsp:sp>
    <dsp:sp modelId="{96FF0BD6-86C6-404C-B22A-D2F485352B9F}">
      <dsp:nvSpPr>
        <dsp:cNvPr id="0" name=""/>
        <dsp:cNvSpPr/>
      </dsp:nvSpPr>
      <dsp:spPr>
        <a:xfrm>
          <a:off x="0" y="3295524"/>
          <a:ext cx="6666833" cy="993128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Registrering</a:t>
          </a:r>
          <a:r>
            <a:rPr lang="en-US" sz="2500" kern="1200" dirty="0"/>
            <a:t> </a:t>
          </a:r>
          <a:r>
            <a:rPr lang="en-US" sz="2500" kern="1200" dirty="0" err="1"/>
            <a:t>patientupplevelse</a:t>
          </a:r>
          <a:r>
            <a:rPr lang="en-US" sz="2500" kern="1200" dirty="0"/>
            <a:t>, </a:t>
          </a:r>
          <a:r>
            <a:rPr lang="en-US" sz="2500" kern="1200" dirty="0" err="1"/>
            <a:t>webformulär</a:t>
          </a:r>
          <a:r>
            <a:rPr lang="en-US" sz="2500" kern="1200" dirty="0"/>
            <a:t> </a:t>
          </a:r>
        </a:p>
      </dsp:txBody>
      <dsp:txXfrm>
        <a:off x="48481" y="3344005"/>
        <a:ext cx="6569871" cy="896166"/>
      </dsp:txXfrm>
    </dsp:sp>
    <dsp:sp modelId="{556E38E3-217F-4923-A2ED-E623E2313968}">
      <dsp:nvSpPr>
        <dsp:cNvPr id="0" name=""/>
        <dsp:cNvSpPr/>
      </dsp:nvSpPr>
      <dsp:spPr>
        <a:xfrm>
          <a:off x="0" y="4360653"/>
          <a:ext cx="6666833" cy="9931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Akut sectio och generell anestesi, konvertering anestesimetod</a:t>
          </a:r>
        </a:p>
      </dsp:txBody>
      <dsp:txXfrm>
        <a:off x="48481" y="4409134"/>
        <a:ext cx="6569871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B7A9E-F059-D61C-56DA-9F7E7BCC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268949-5156-08B3-4947-86A50E5F1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56C0D9-28F7-7579-DF42-9178F4FC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318D7-114D-677C-18BA-2ED3A17D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AF41AC-44B6-26F7-6FCC-255D443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7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A720D-40DA-9684-9EB5-3847843F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3B52965-DD46-6443-4059-D6A85A368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D46204-B3D7-C81C-79B8-FDD7D1AD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B89E5B-812E-3700-32B8-AB059D9F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BCA6AB-245B-5712-A0AA-CE915EE8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8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B03F441-8E3C-C2BC-85C3-76936B963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674ABAB-522D-33D8-7EEF-A4703CF52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801461-23AC-E4D3-892E-9B20E159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850484-7948-6301-0F56-7592D798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580641-2A2C-33D5-710B-791C6D28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6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53EBAD-CBA8-4D8C-C9F0-BB1B4BB2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710CFD-448C-83D1-E7C4-EB17749C4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5FC942-2253-FA53-300C-5F590037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4DD9B8-510C-141E-2FD2-88C3BE65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48DEB1-FD69-2176-04BD-8BC27E8A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4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3ED9A-E79B-38B7-8F0A-BA1040C0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1A0C2-1311-F438-4374-72B266FB4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197D92-AD48-7CF8-BC66-3EA1B216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7F4FCA-6320-2CE4-CDB4-CABC02E2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23C376-9A69-BD63-05A0-033F6C86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4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ECAB47-0652-41DC-545D-6DC5A907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E54861-69A1-A02B-0C71-E731D881F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5BD0BF-8F42-B76D-3CF7-91B23E38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39BED3-3E10-6FDE-FA55-706537D6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F8851F-8C47-2036-F948-4392FF4F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F0508C-2E7F-B047-9EC7-7D5AEAE7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06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E3ED8-287A-E5C0-B253-76A2A71F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762D5C-8C97-1656-F9A3-259CC550B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ECDAC1-0F85-7E08-E613-EFF52035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E4700AC-0748-1D03-9F5F-205C9D58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DFE4B5-56BD-60C0-E3B5-AAC4DDD7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9465F85-95FE-D5B7-8175-58D06E9D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5765BC-6041-A779-E614-FA9889B8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A0CBA4E-038E-65DC-533C-1839F9C0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1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0CF38-045D-5D5D-727A-D3377AFD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371D2D-B646-0E13-00D5-F52B043D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625E2A-697E-3E4D-D44D-9C1628FF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1F62D6-ACC6-5103-C8C1-4EEC280B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35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0A896F-6B4E-C7DF-CB20-17168E6C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B567C61-AC05-A7AF-C311-F8425860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3EBDE7-B16F-592C-FAB4-1B514299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2BC59-AEA4-C15B-446F-9FFC297F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F17BE3-E40B-A020-B191-45F7D811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C49FA0-6B96-4CDE-157A-8D0DBBA8B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0497FF-64DD-BF94-EBF7-CFF908F7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589F90-03F6-C2D4-C9AB-FDA3C801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7D3BC5-E9EB-3D4D-E284-BC28B341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84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39433-8A4D-CFF6-A0B1-6B6142A4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38027B-25B4-96D7-639E-2914BEBF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D33AC1-43A9-79A8-CFFF-8AD2141B6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143557-58F7-6C0A-14E0-B61169A6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2C6B10-6E54-FC05-AB81-65312F80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D2C91E-B821-E43C-AF4A-A50229C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93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534927-8079-F83A-1185-5F7EE8F0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1A8215-A67A-BE15-1872-92E9A8AC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BBB729-4AED-B554-71BD-9D7854A9B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15E2-3210-4665-A2D6-DFAAE8EFA00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654C6D-A0BA-E3EC-40A1-BC262A744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A3F690-9AB8-E37A-9E8E-FBB1D679B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DC2F-18C3-4D56-87ED-1A000410BD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4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80" TargetMode="External"/><Relationship Id="rId7" Type="http://schemas.openxmlformats.org/officeDocument/2006/relationships/hyperlink" Target="https://www.rcoa.ac.uk/safety-standards-quality/quality-improvement/raising-standards-rcoa-quality-improvement-compendium" TargetMode="External"/><Relationship Id="rId2" Type="http://schemas.openxmlformats.org/officeDocument/2006/relationships/hyperlink" Target="https://kvalitetsindikatorkatalog.se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standards-and-indicators/qofindicators" TargetMode="External"/><Relationship Id="rId5" Type="http://schemas.openxmlformats.org/officeDocument/2006/relationships/hyperlink" Target="https://www.nice.org.uk/guidance/cg65/chapter/recommendations" TargetMode="External"/><Relationship Id="rId4" Type="http://schemas.openxmlformats.org/officeDocument/2006/relationships/hyperlink" Target="https://www.asahq.org/standards-and-practice-parameters/statement-on-the-management-of-performance-measures-by-the-american-society-of-anesthesiologi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rg.cochrane.org/resources/our-revi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qip.org.uk/FilesUploaded/PQIP-Report2023_Final%20version_140623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62DE78-E18A-6A20-C714-C1432987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sv-SE" sz="3700">
                <a:solidFill>
                  <a:srgbClr val="FFFFFF"/>
                </a:solidFill>
              </a:rPr>
              <a:t>Kvalitetsindex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E34EF6D-B4D4-7442-7EEB-7036935B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sv-SE" sz="2000">
                <a:solidFill>
                  <a:srgbClr val="FFFFFF"/>
                </a:solidFill>
              </a:rPr>
              <a:t>Användarmöte, Uppsala</a:t>
            </a:r>
          </a:p>
          <a:p>
            <a:pPr algn="l"/>
            <a:endParaRPr lang="sv-SE" sz="2000">
              <a:solidFill>
                <a:srgbClr val="FFFFFF"/>
              </a:solidFill>
            </a:endParaRPr>
          </a:p>
          <a:p>
            <a:pPr algn="l"/>
            <a:r>
              <a:rPr lang="sv-SE" sz="2000">
                <a:solidFill>
                  <a:srgbClr val="FFFFFF"/>
                </a:solidFill>
              </a:rPr>
              <a:t>24 03 15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C3CEC4-301C-E630-E725-F5D962CD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283" y="467208"/>
            <a:ext cx="402803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B5DE1FD-DA7F-189C-5CA4-11BFAE393B86}"/>
              </a:ext>
            </a:extLst>
          </p:cNvPr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Socialstyrelsens instruktioner om kvalitetsindikatorer</a:t>
            </a:r>
          </a:p>
        </p:txBody>
      </p:sp>
      <p:pic>
        <p:nvPicPr>
          <p:cNvPr id="9" name="Bildobjekt 8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5E75D74B-78CE-3E74-B020-CB0DA27E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32" y="2181426"/>
            <a:ext cx="2868304" cy="3997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3C6E96BB-103C-B71C-700A-B595D9924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217815"/>
            <a:ext cx="2418687" cy="3997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404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7AFEC4-9CE3-B8AB-F770-F7A32320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1" y="522113"/>
            <a:ext cx="10515600" cy="1325563"/>
          </a:xfrm>
        </p:spPr>
        <p:txBody>
          <a:bodyPr/>
          <a:lstStyle/>
          <a:p>
            <a:r>
              <a:rPr lang="sv-SE" dirty="0"/>
              <a:t>Typer av indikatorer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549D22-66C5-683F-5297-128FA4F1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0" y="1972835"/>
            <a:ext cx="6238036" cy="316444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77A83F4-B924-1137-B876-8DC4F7E1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46" y="1972638"/>
            <a:ext cx="5361905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E62028-3DDA-6847-2697-C5E3436D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sv-SE" sz="2800" dirty="0"/>
              <a:t>Enkät VT 2024: nominering </a:t>
            </a:r>
            <a:br>
              <a:rPr lang="sv-SE" sz="2800" dirty="0"/>
            </a:br>
            <a:r>
              <a:rPr lang="sv-SE" sz="2800" dirty="0"/>
              <a:t>	Vilka kvalitetsindikatorer?</a:t>
            </a:r>
            <a:br>
              <a:rPr lang="sv-SE" sz="2800" dirty="0"/>
            </a:br>
            <a:r>
              <a:rPr lang="sv-SE" sz="2800" dirty="0"/>
              <a:t>	Vilka kvalitetsindex?</a:t>
            </a:r>
            <a:br>
              <a:rPr lang="sv-SE" sz="2800" dirty="0"/>
            </a:br>
            <a:r>
              <a:rPr lang="sv-SE" sz="2800" dirty="0"/>
              <a:t>	Behov trender över tid?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FEDCF-1378-2281-1831-58C62256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sv-SE" sz="2000" dirty="0"/>
              <a:t>Kunskapsorganisation</a:t>
            </a:r>
          </a:p>
          <a:p>
            <a:pPr lvl="1"/>
            <a:r>
              <a:rPr lang="sv-SE" sz="2000" dirty="0"/>
              <a:t>NPO</a:t>
            </a:r>
          </a:p>
          <a:p>
            <a:pPr lvl="1"/>
            <a:r>
              <a:rPr lang="sv-SE" sz="2000" dirty="0"/>
              <a:t>RPO</a:t>
            </a:r>
          </a:p>
          <a:p>
            <a:r>
              <a:rPr lang="sv-SE" sz="2000" dirty="0"/>
              <a:t>Professionsföreningar </a:t>
            </a:r>
          </a:p>
          <a:p>
            <a:pPr lvl="1"/>
            <a:r>
              <a:rPr lang="sv-SE" sz="2000" dirty="0"/>
              <a:t>Delföreningar</a:t>
            </a:r>
          </a:p>
          <a:p>
            <a:pPr lvl="1"/>
            <a:r>
              <a:rPr lang="sv-SE" sz="2000" dirty="0"/>
              <a:t>Referensgrupper</a:t>
            </a:r>
          </a:p>
          <a:p>
            <a:pPr marL="457200" lvl="1" indent="0">
              <a:buNone/>
            </a:pPr>
            <a:endParaRPr lang="sv-SE" sz="20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9AC3E2-0981-466B-A8F2-0F48CF1D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37" y="909081"/>
            <a:ext cx="3110189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16FE5-3536-2178-FC60-0D958CBE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FDD5B4-E085-1BBA-CCD8-B9342A8A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Arbetsgrupp?</a:t>
            </a:r>
          </a:p>
          <a:p>
            <a:r>
              <a:rPr lang="sv-SE" dirty="0"/>
              <a:t>Nominering?</a:t>
            </a:r>
          </a:p>
          <a:p>
            <a:r>
              <a:rPr lang="sv-SE" dirty="0"/>
              <a:t>Utredning, underlag?</a:t>
            </a:r>
          </a:p>
          <a:p>
            <a:r>
              <a:rPr lang="sv-SE" dirty="0"/>
              <a:t>Sakkunniga?</a:t>
            </a:r>
          </a:p>
          <a:p>
            <a:r>
              <a:rPr lang="sv-SE" dirty="0"/>
              <a:t>Remissinstanser?</a:t>
            </a:r>
          </a:p>
          <a:p>
            <a:r>
              <a:rPr lang="sv-SE" dirty="0"/>
              <a:t>Revisionsprocess?</a:t>
            </a:r>
          </a:p>
          <a:p>
            <a:r>
              <a:rPr lang="sv-SE" dirty="0"/>
              <a:t>Förankringsprocess SoS?</a:t>
            </a:r>
          </a:p>
          <a:p>
            <a:r>
              <a:rPr lang="sv-SE" dirty="0"/>
              <a:t>Samarbeten SSAI, ESAIC, AQI, MPOG?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71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C1130B-93D6-2362-3000-6F9D145E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2288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/>
              <a:t>Länkar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88056A-654D-CC63-18F2-B74ECC09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1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Indikatorbeskrivningar - KIK (kvalitetsindikatorkatalog.se)</a:t>
            </a:r>
            <a:r>
              <a:rPr lang="sv-S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Antal indikatorer I svensk Ho S januari 2024, 2010 stycken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Overview | Perioperative care in adults | Guidance | NICE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Statement on the Management of Performance Measures by the American Society of </a:t>
            </a:r>
            <a:r>
              <a:rPr lang="en-GB" sz="1800" u="sng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Anesthesiologists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(asahq.org)</a:t>
            </a:r>
            <a:endParaRPr lang="en-GB" sz="1800" u="sng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Recommendations | Hypothermia: prevention and management in adults having surgery | Guidance | NICE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Quality and Outcomes Framework Indicators | Standards &amp; Indicators | NICE</a:t>
            </a:r>
            <a:endParaRPr lang="en-GB" sz="1800" u="sng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hlinkClick r:id="rId7"/>
              </a:rPr>
              <a:t>Raising the Standards: </a:t>
            </a:r>
            <a:r>
              <a:rPr lang="en-US" sz="1800" dirty="0" err="1">
                <a:hlinkClick r:id="rId7"/>
              </a:rPr>
              <a:t>RCoA</a:t>
            </a:r>
            <a:r>
              <a:rPr lang="en-US" sz="1800" dirty="0">
                <a:hlinkClick r:id="rId7"/>
              </a:rPr>
              <a:t> Quality Improvement Compendium | The Royal College of </a:t>
            </a:r>
            <a:r>
              <a:rPr lang="en-US" sz="1800" dirty="0" err="1">
                <a:hlinkClick r:id="rId7"/>
              </a:rPr>
              <a:t>Anaesthetists</a:t>
            </a:r>
            <a:endParaRPr lang="sv-S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29767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4BECF3-4DB6-C03B-A666-F1BC2386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Bakgrund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94B04DD1-C811-DDBA-D29D-76D0DE246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84348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16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F9873-642F-4EB5-9636-7DE2F9F9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8B8011-BF73-4693-BD76-BCF02A842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329488-C25D-4C7C-814F-CEBFD5E7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8D62A5-CA80-455B-8BF4-09BA31DC3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20F636-F7FE-493A-AF45-D9E22016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FAE76A-3CE9-4AC3-9975-186C6B3EE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2D7409-1AC7-4A0F-B79D-1664128FB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2AD65F-71DD-DF08-9D0E-47826929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6"/>
            <a:ext cx="5330275" cy="19510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Användarmötet Mölndal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2111227-2906-B17E-A1CE-EB4FA3D0BF23}"/>
              </a:ext>
            </a:extLst>
          </p:cNvPr>
          <p:cNvSpPr txBox="1"/>
          <p:nvPr/>
        </p:nvSpPr>
        <p:spPr>
          <a:xfrm>
            <a:off x="6167718" y="630936"/>
            <a:ext cx="5832498" cy="195108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Kvalitetsindikatorer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underlag</a:t>
            </a:r>
            <a:r>
              <a:rPr lang="en-US" dirty="0">
                <a:solidFill>
                  <a:schemeClr val="bg1"/>
                </a:solidFill>
              </a:rPr>
              <a:t> för index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7DAAAAFF-4391-967D-66B6-6FCE07C8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3" y="2756877"/>
            <a:ext cx="5330898" cy="31718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00856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56C92F-C245-36B3-9980-6ED041DB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11" y="2756877"/>
            <a:ext cx="5330898" cy="27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68D716-A319-4471-E2FE-A280CA91B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632"/>
          <a:stretch/>
        </p:blipFill>
        <p:spPr>
          <a:xfrm>
            <a:off x="811774" y="457200"/>
            <a:ext cx="105684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1C08D7-74E7-81A8-1507-11E4BD2B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2" y="457200"/>
            <a:ext cx="86452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4E8ED-0D9E-4CCC-B505-AC9E50FF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A5640-5075-4E1F-9C22-2C31721B9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0BAD9-8B14-4E2D-803F-8DBB46BD5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DE2D93-225F-4017-A5AB-2F474835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0ECBF6-3D1F-46CB-B030-A68AE345C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D8B9C5-6ABB-4AE3-B49F-A6F71246B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D13301-01A5-4452-B008-BF41E029F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4528D644-5817-0454-601C-6639D094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1864" cy="1951075"/>
          </a:xfrm>
          <a:noFill/>
        </p:spPr>
        <p:txBody>
          <a:bodyPr anchor="t">
            <a:normAutofit/>
          </a:bodyPr>
          <a:lstStyle/>
          <a:p>
            <a:r>
              <a:rPr lang="sv-SE" sz="4800">
                <a:solidFill>
                  <a:schemeClr val="bg1"/>
                </a:solidFill>
              </a:rPr>
              <a:t>Omvärldsspaning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735C91-C09E-37BD-23F3-EA3E1E01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718" y="630936"/>
            <a:ext cx="4992469" cy="1951087"/>
          </a:xfrm>
          <a:noFill/>
        </p:spPr>
        <p:txBody>
          <a:bodyPr anchor="t">
            <a:normAutofit/>
          </a:bodyPr>
          <a:lstStyle/>
          <a:p>
            <a:r>
              <a:rPr lang="sv-SE" sz="1800">
                <a:solidFill>
                  <a:schemeClr val="bg1"/>
                </a:solidFill>
              </a:rPr>
              <a:t>Cochrane, Anaesthesia Reference Group, </a:t>
            </a:r>
            <a:r>
              <a:rPr lang="sv-SE" sz="1800">
                <a:solidFill>
                  <a:schemeClr val="bg1"/>
                </a:solidFill>
                <a:hlinkClick r:id="rId2"/>
              </a:rPr>
              <a:t>Our reviews | Cochrane Anaesthesia</a:t>
            </a:r>
            <a:endParaRPr lang="sv-SE" sz="1800">
              <a:solidFill>
                <a:schemeClr val="bg1"/>
              </a:solidFill>
            </a:endParaRPr>
          </a:p>
          <a:p>
            <a:r>
              <a:rPr lang="sv-SE" sz="1800">
                <a:solidFill>
                  <a:schemeClr val="bg1"/>
                </a:solidFill>
              </a:rPr>
              <a:t>AQI,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5DDFDC-2795-8B34-513F-805F117E9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9" r="5532" b="-1"/>
          <a:stretch/>
        </p:blipFill>
        <p:spPr>
          <a:xfrm>
            <a:off x="654723" y="2778320"/>
            <a:ext cx="5272641" cy="347013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16067"/>
            <a:ext cx="304800" cy="429768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7EFA44-9A09-4F1B-5EA1-CA54A75D3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39" r="3" b="2469"/>
          <a:stretch/>
        </p:blipFill>
        <p:spPr>
          <a:xfrm>
            <a:off x="6170491" y="2778320"/>
            <a:ext cx="5272641" cy="34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, klädsel, person, person&#10;&#10;Automatiskt genererad beskrivning">
            <a:extLst>
              <a:ext uri="{FF2B5EF4-FFF2-40B4-BE49-F238E27FC236}">
                <a16:creationId xmlns:a16="http://schemas.microsoft.com/office/drawing/2014/main" id="{44FC2C00-88A8-58B0-F44D-E32030D8F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67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9BD5530-96BC-E4AA-91C7-CA5350773E42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hlinkClick r:id="rId3"/>
              </a:rPr>
              <a:t>PQIP-Report2023_Final version_140623.pdf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8750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B1DE9869-6CC0-D5F2-789A-015168B4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3" y="338510"/>
            <a:ext cx="3946324" cy="349249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latshållare för innehåll 4" descr="En bild som visar text, skärmbild, Teckensnitt, Webbsida&#10;&#10;Automatiskt genererad beskrivning">
            <a:extLst>
              <a:ext uri="{FF2B5EF4-FFF2-40B4-BE49-F238E27FC236}">
                <a16:creationId xmlns:a16="http://schemas.microsoft.com/office/drawing/2014/main" id="{8B9B1E32-8A0B-36E5-7BF6-E7B2AFDC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11" y="338510"/>
            <a:ext cx="5330898" cy="263879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9585282-75E9-0FEE-0735-FD550636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994666" cy="2129599"/>
          </a:xfrm>
          <a:noFill/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Vetenskapliga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underlag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Validering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Förankring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9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6CAA8E-3D72-9F70-1DFA-110717B8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indikatorer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Exempel</a:t>
            </a:r>
            <a:r>
              <a:rPr lang="en-US" sz="3100" dirty="0">
                <a:solidFill>
                  <a:srgbClr val="FFFFFF"/>
                </a:solidFill>
              </a:rPr>
              <a:t> från </a:t>
            </a:r>
            <a:r>
              <a:rPr lang="en-US" sz="3100" dirty="0" err="1">
                <a:solidFill>
                  <a:srgbClr val="FFFFFF"/>
                </a:solidFill>
              </a:rPr>
              <a:t>diskussion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styrelsen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098071E-76BE-27B5-BCDD-65C7202D1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40142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99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246</Words>
  <Application>Microsoft Office PowerPoint</Application>
  <PresentationFormat>Bredbild</PresentationFormat>
  <Paragraphs>50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Kvalitetsindex</vt:lpstr>
      <vt:lpstr>Bakgrund</vt:lpstr>
      <vt:lpstr>Användarmötet Mölndal</vt:lpstr>
      <vt:lpstr>PowerPoint-presentation</vt:lpstr>
      <vt:lpstr>PowerPoint-presentation</vt:lpstr>
      <vt:lpstr>Omvärldsspaning</vt:lpstr>
      <vt:lpstr>PowerPoint-presentation</vt:lpstr>
      <vt:lpstr>PowerPoint-presentation</vt:lpstr>
      <vt:lpstr>Nya indikatorer?  Exempel från diskussion styrelsen</vt:lpstr>
      <vt:lpstr>PowerPoint-presentation</vt:lpstr>
      <vt:lpstr>Typer av indikatorer</vt:lpstr>
      <vt:lpstr>Enkät VT 2024: nominering   Vilka kvalitetsindikatorer?  Vilka kvalitetsindex?  Behov trender över tid?</vt:lpstr>
      <vt:lpstr>Processen?</vt:lpstr>
      <vt:lpstr>Länkar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Kvalitetsindex</dc:title>
  <dc:creator>Helén Seeman Lodding</dc:creator>
  <cp:lastModifiedBy>Helén Seeman Lodding</cp:lastModifiedBy>
  <cp:revision>18</cp:revision>
  <dcterms:created xsi:type="dcterms:W3CDTF">2024-02-20T09:55:28Z</dcterms:created>
  <dcterms:modified xsi:type="dcterms:W3CDTF">2024-03-14T15:43:13Z</dcterms:modified>
</cp:coreProperties>
</file>