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7" r:id="rId6"/>
    <p:sldId id="268" r:id="rId7"/>
    <p:sldId id="269" r:id="rId8"/>
    <p:sldId id="265" r:id="rId9"/>
    <p:sldId id="257" r:id="rId10"/>
    <p:sldId id="267" r:id="rId11"/>
    <p:sldId id="259" r:id="rId12"/>
    <p:sldId id="258" r:id="rId13"/>
    <p:sldId id="260" r:id="rId14"/>
    <p:sldId id="261" r:id="rId15"/>
    <p:sldId id="262" r:id="rId16"/>
    <p:sldId id="264" r:id="rId17"/>
    <p:sldId id="276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07"/>
    <a:srgbClr val="F39307"/>
    <a:srgbClr val="EF9107"/>
    <a:srgbClr val="F9B62F"/>
    <a:srgbClr val="F9BA3D"/>
    <a:srgbClr val="FFCF37"/>
    <a:srgbClr val="D9B353"/>
    <a:srgbClr val="D9A953"/>
    <a:srgbClr val="53B0D9"/>
    <a:srgbClr val="36A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6E09BDB-D380-45BA-B60B-FAEB6EB96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7411839-2BAD-43B6-B9C5-F2AB9469D1B8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380673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069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44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31DFC-F8DB-47CC-AF4C-19461327D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4EB2A1-D040-4965-B0CB-F11E6BBED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5D948-1EEC-4290-9CB6-6245966B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E97A82-E778-4CBF-A4E8-CFDC999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2EA73E-9CFA-4B90-A3A4-4C5D3EC2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12B71B5-C4FA-4E8D-87CD-339E0EF56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694EB9BA-E662-4A11-88FB-D91B83580863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8235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82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606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0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44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170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425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0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14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99F2-1F68-4025-B35F-9A249DD66AA4}" type="datetimeFigureOut">
              <a:rPr lang="sv-SE" smtClean="0"/>
              <a:t>2024-03-15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6CDF-69DE-4E22-8EE6-F63912064B8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8D4B828-10AD-410A-B447-BEF2E2585351}"/>
              </a:ext>
            </a:extLst>
          </p:cNvPr>
          <p:cNvSpPr/>
          <p:nvPr userDrawn="1"/>
        </p:nvSpPr>
        <p:spPr>
          <a:xfrm>
            <a:off x="390526" y="6172202"/>
            <a:ext cx="9496425" cy="66675"/>
          </a:xfrm>
          <a:prstGeom prst="rect">
            <a:avLst/>
          </a:prstGeom>
          <a:solidFill>
            <a:srgbClr val="F79607"/>
          </a:solidFill>
          <a:ln>
            <a:solidFill>
              <a:srgbClr val="EF9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8" name="Bildobjekt 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8212A01-0DB2-4E5D-9E95-2C3697E765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735637"/>
            <a:ext cx="2105527" cy="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6548EE-DACF-428A-A795-E59F1F35E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46965"/>
          </a:xfrm>
        </p:spPr>
        <p:txBody>
          <a:bodyPr>
            <a:normAutofit fontScale="90000"/>
          </a:bodyPr>
          <a:lstStyle/>
          <a:p>
            <a:r>
              <a:rPr lang="sv-SE" dirty="0"/>
              <a:t>Förseningsorsaker</a:t>
            </a:r>
            <a:br>
              <a:rPr lang="sv-SE" dirty="0"/>
            </a:br>
            <a:r>
              <a:rPr lang="sv-SE" dirty="0"/>
              <a:t>senaste tre månaderna</a:t>
            </a:r>
            <a:br>
              <a:rPr lang="sv-SE" dirty="0"/>
            </a:br>
            <a:r>
              <a:rPr lang="sv-SE" dirty="0"/>
              <a:t>2023-12-01 till 2023-03-01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085EF57-E8A0-42B8-9CD9-242428D8C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721" y="4256379"/>
            <a:ext cx="9144000" cy="1655762"/>
          </a:xfrm>
        </p:spPr>
        <p:txBody>
          <a:bodyPr/>
          <a:lstStyle/>
          <a:p>
            <a:r>
              <a:rPr lang="sv-SE" dirty="0"/>
              <a:t>Sandra Canbacken och Gunnar Enlund</a:t>
            </a:r>
          </a:p>
          <a:p>
            <a:r>
              <a:rPr lang="sv-SE" dirty="0"/>
              <a:t>Mars 2024-03-15</a:t>
            </a:r>
          </a:p>
        </p:txBody>
      </p:sp>
    </p:spTree>
    <p:extLst>
      <p:ext uri="{BB962C8B-B14F-4D97-AF65-F5344CB8AC3E}">
        <p14:creationId xmlns:p14="http://schemas.microsoft.com/office/powerpoint/2010/main" val="42092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513CE-81A8-5E26-4EC1-034440364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5.</a:t>
            </a:r>
            <a:r>
              <a:rPr lang="sv-SE" b="1" dirty="0"/>
              <a:t> Personalrelaterat   </a:t>
            </a:r>
            <a:r>
              <a:rPr lang="sv-SE" dirty="0"/>
              <a:t>(32,1 %  - 797 st)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C0FED79-21D8-7444-1301-64C8143E3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12" t="7447"/>
          <a:stretch/>
        </p:blipFill>
        <p:spPr>
          <a:xfrm>
            <a:off x="228645" y="2466975"/>
            <a:ext cx="12246796" cy="2600325"/>
          </a:xfrm>
        </p:spPr>
      </p:pic>
    </p:spTree>
    <p:extLst>
      <p:ext uri="{BB962C8B-B14F-4D97-AF65-F5344CB8AC3E}">
        <p14:creationId xmlns:p14="http://schemas.microsoft.com/office/powerpoint/2010/main" val="400202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028DC-704A-5214-8214-DBEDEDF8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Preoperativt  (20,7 % - 514 st)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3990CF6-761C-424A-44A3-1289C7CBE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858"/>
          <a:stretch/>
        </p:blipFill>
        <p:spPr>
          <a:xfrm>
            <a:off x="-291509" y="2047876"/>
            <a:ext cx="12299353" cy="2809874"/>
          </a:xfrm>
        </p:spPr>
      </p:pic>
    </p:spTree>
    <p:extLst>
      <p:ext uri="{BB962C8B-B14F-4D97-AF65-F5344CB8AC3E}">
        <p14:creationId xmlns:p14="http://schemas.microsoft.com/office/powerpoint/2010/main" val="288328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328320-B2C3-8558-6316-FC1D4A3F0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6. Peroperativt   (12,8 % - 319 st)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2035088-27BA-C6C0-36F0-2DBDE3DB2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7952" y="2268539"/>
            <a:ext cx="12947904" cy="2057400"/>
          </a:xfrm>
        </p:spPr>
      </p:pic>
    </p:spTree>
    <p:extLst>
      <p:ext uri="{BB962C8B-B14F-4D97-AF65-F5344CB8AC3E}">
        <p14:creationId xmlns:p14="http://schemas.microsoft.com/office/powerpoint/2010/main" val="10213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8FF97-B7CE-6577-190C-1210FBFB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CFA78B-267F-581A-F805-D5F19974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sv-SE" dirty="0"/>
              <a:t>Har vi någon nytta </a:t>
            </a:r>
            <a:br>
              <a:rPr lang="sv-SE" dirty="0"/>
            </a:br>
            <a:r>
              <a:rPr lang="sv-SE" dirty="0"/>
              <a:t>av detta?</a:t>
            </a:r>
            <a:br>
              <a:rPr lang="sv-SE" dirty="0"/>
            </a:br>
            <a:endParaRPr lang="sv-SE" dirty="0"/>
          </a:p>
          <a:p>
            <a:pPr algn="r"/>
            <a:r>
              <a:rPr lang="sv-SE" dirty="0"/>
              <a:t>Kan vi få mera </a:t>
            </a:r>
            <a:br>
              <a:rPr lang="sv-SE" dirty="0"/>
            </a:br>
            <a:r>
              <a:rPr lang="sv-SE" dirty="0"/>
              <a:t>nytta av detta?</a:t>
            </a:r>
            <a:br>
              <a:rPr lang="sv-SE" dirty="0"/>
            </a:br>
            <a:endParaRPr lang="sv-SE" dirty="0"/>
          </a:p>
          <a:p>
            <a:pPr algn="r"/>
            <a:r>
              <a:rPr lang="sv-SE" dirty="0"/>
              <a:t>Ska vi sluta med</a:t>
            </a:r>
            <a:r>
              <a:rPr lang="sv-SE"/>
              <a:t/>
            </a:r>
            <a:br>
              <a:rPr lang="sv-SE"/>
            </a:br>
            <a:r>
              <a:rPr lang="sv-SE"/>
              <a:t>förseningsorsaker?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E744B04-4809-7A4E-900E-3AC80819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" y="0"/>
            <a:ext cx="7809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AA0324-4127-4F8F-9A17-29B27741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459F6B-4D69-A376-F441-879C26D9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34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EF05DE-BA05-4D0C-E9EA-082C35C2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 styrelse 2024-03-24</a:t>
            </a:r>
            <a:br>
              <a:rPr lang="sv-SE" dirty="0"/>
            </a:br>
            <a:r>
              <a:rPr lang="sv-SE" dirty="0"/>
              <a:t>Info 2+24-03-08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0FFC72B-71F8-363A-A7E7-35DE53EBA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570" y="1825625"/>
            <a:ext cx="7656860" cy="4351338"/>
          </a:xfrm>
        </p:spPr>
      </p:pic>
    </p:spTree>
    <p:extLst>
      <p:ext uri="{BB962C8B-B14F-4D97-AF65-F5344CB8AC3E}">
        <p14:creationId xmlns:p14="http://schemas.microsoft.com/office/powerpoint/2010/main" val="200920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80C5AF-753C-9C17-4F88-0F798837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6AE73F1-9F59-867C-7DF5-15CA717D1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522" y="1825625"/>
            <a:ext cx="7922956" cy="4351338"/>
          </a:xfrm>
        </p:spPr>
      </p:pic>
    </p:spTree>
    <p:extLst>
      <p:ext uri="{BB962C8B-B14F-4D97-AF65-F5344CB8AC3E}">
        <p14:creationId xmlns:p14="http://schemas.microsoft.com/office/powerpoint/2010/main" val="222598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FBC0D2-467E-2BAA-4043-0AF4CB7F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0364D48-52A8-667B-F431-8A35EB74E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579" y="1825625"/>
            <a:ext cx="7614841" cy="4351338"/>
          </a:xfrm>
        </p:spPr>
      </p:pic>
    </p:spTree>
    <p:extLst>
      <p:ext uri="{BB962C8B-B14F-4D97-AF65-F5344CB8AC3E}">
        <p14:creationId xmlns:p14="http://schemas.microsoft.com/office/powerpoint/2010/main" val="279675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FF6D4E-B34A-E36F-70E8-00A57BDF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360149-5344-6BB7-6067-47F1225BA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FDB5F97-2D50-4DB0-CB17-325EA118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414337"/>
            <a:ext cx="10734675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2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87944-DC82-15A5-56E1-56495F95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902106-4E58-3C87-C674-BC5E82D97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8E50BC-4940-F3CC-3938-3A812429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6212"/>
            <a:ext cx="113919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8" y="176212"/>
            <a:ext cx="5535036" cy="60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52A1C1-9CB1-E8B4-30C9-4A8779D0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F1C355-0AFC-6123-896E-21AD6AFC7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DA4A37-1A51-1618-FA40-A0051F24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7561" y="1320868"/>
            <a:ext cx="11782425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E8DF7-43BA-01C6-E1AA-6CA7D44A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B45221-5812-3359-BB80-763FEB2D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40BB07C-5E21-29B0-DE69-736DD62E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-184423"/>
            <a:ext cx="9744231" cy="702773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2448A2D-62CD-33D5-5B91-8E1DD53AA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50" y="26987"/>
            <a:ext cx="3908019" cy="46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3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03670D-45F5-A393-A92A-667B057AB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BAA3415-B531-FBDD-2440-97C8CAA96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" y="211624"/>
            <a:ext cx="11753849" cy="5431984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FFA0-F01B-58C1-7EFA-310F85834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5568950"/>
            <a:ext cx="1328738" cy="117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85BB1-8EB0-903E-F856-CA203CA4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100.410 st</a:t>
            </a:r>
            <a:r>
              <a:rPr lang="sv-SE" dirty="0"/>
              <a:t> op Angiven Planerad Opstarttid</a:t>
            </a:r>
            <a:br>
              <a:rPr lang="sv-SE" dirty="0"/>
            </a:br>
            <a:r>
              <a:rPr lang="sv-SE" dirty="0"/>
              <a:t>Elektiva op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9B6BC79-AF0E-21D3-8474-77C05C764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959" y="1834014"/>
            <a:ext cx="6129365" cy="4351338"/>
          </a:xfrm>
        </p:spPr>
      </p:pic>
    </p:spTree>
    <p:extLst>
      <p:ext uri="{BB962C8B-B14F-4D97-AF65-F5344CB8AC3E}">
        <p14:creationId xmlns:p14="http://schemas.microsoft.com/office/powerpoint/2010/main" val="255305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359E5F-024F-4DC1-8F2F-04061F59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Sista tre månaderna…. </a:t>
            </a:r>
            <a:r>
              <a:rPr lang="sv-SE" sz="2000" dirty="0"/>
              <a:t>2023-12-01 – 2024-03-01</a:t>
            </a:r>
            <a:br>
              <a:rPr lang="sv-SE" sz="2000" dirty="0"/>
            </a:br>
            <a:r>
              <a:rPr lang="sv-SE" sz="3200" b="1" dirty="0"/>
              <a:t>59.224 är försenade! </a:t>
            </a:r>
            <a:r>
              <a:rPr lang="sv-SE" sz="3600" b="1" dirty="0"/>
              <a:t>59 %  </a:t>
            </a:r>
            <a:r>
              <a:rPr lang="sv-SE" sz="3200" b="1" dirty="0"/>
              <a:t>är dubbelt så dåligt som SJ!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FD9C2F8-A0C8-45B1-3BDE-5E2899A57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8" y="1690688"/>
            <a:ext cx="7068549" cy="5033962"/>
          </a:xfrm>
        </p:spPr>
      </p:pic>
      <p:sp>
        <p:nvSpPr>
          <p:cNvPr id="3" name="Pil: nedåt 2">
            <a:extLst>
              <a:ext uri="{FF2B5EF4-FFF2-40B4-BE49-F238E27FC236}">
                <a16:creationId xmlns:a16="http://schemas.microsoft.com/office/drawing/2014/main" id="{95CC2EB1-687C-CE58-7B21-485E60FF6F2E}"/>
              </a:ext>
            </a:extLst>
          </p:cNvPr>
          <p:cNvSpPr/>
          <p:nvPr/>
        </p:nvSpPr>
        <p:spPr>
          <a:xfrm rot="7348088">
            <a:off x="6484690" y="6492875"/>
            <a:ext cx="226503" cy="365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3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5CE3A-19E1-98E8-C5FB-2B0ABD31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Orsaker till försening angiven i 2.384 fall</a:t>
            </a:r>
            <a:br>
              <a:rPr lang="sv-SE" sz="3200" dirty="0"/>
            </a:br>
            <a:r>
              <a:rPr lang="sv-SE" sz="3200" dirty="0"/>
              <a:t>Detta är bara </a:t>
            </a:r>
            <a:r>
              <a:rPr lang="sv-SE" sz="3200" b="1" dirty="0"/>
              <a:t>4,2 % av de som var försenade</a:t>
            </a:r>
            <a:br>
              <a:rPr lang="sv-SE" sz="3200" b="1" dirty="0"/>
            </a:br>
            <a:r>
              <a:rPr lang="sv-SE" sz="3200" dirty="0"/>
              <a:t>- Har vi ingen nytta av detta?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3AA544-3A4C-28E3-5C63-6E9F7F6B7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A763B98-792F-3133-ED05-911B772C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4216"/>
            <a:ext cx="9067800" cy="44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600D7-BCDD-491D-B6E5-80D0F35B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0450" cy="1325563"/>
          </a:xfrm>
        </p:spPr>
        <p:txBody>
          <a:bodyPr/>
          <a:lstStyle/>
          <a:p>
            <a:pPr algn="r"/>
            <a:r>
              <a:rPr lang="sv-SE" dirty="0"/>
              <a:t>40.668</a:t>
            </a:r>
            <a:br>
              <a:rPr lang="sv-SE" dirty="0"/>
            </a:br>
            <a:r>
              <a:rPr lang="sv-SE" sz="2800" dirty="0"/>
              <a:t>Dessa 4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F40E622-62F9-B5B7-C9CE-D1B748EFD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4834"/>
            <a:ext cx="9982200" cy="1447800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3B91F62-29AA-898E-8CAA-1E3C8A5A8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742" y="1701480"/>
            <a:ext cx="7270715" cy="51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8EB4FE-C7F0-44D1-8E68-C30E8046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7D5D60-68C1-5639-9120-632B292B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8365798" cy="5811838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53155FD2-34F0-8B84-E56D-A890B40A4176}"/>
              </a:ext>
            </a:extLst>
          </p:cNvPr>
          <p:cNvSpPr/>
          <p:nvPr/>
        </p:nvSpPr>
        <p:spPr>
          <a:xfrm rot="10800000">
            <a:off x="9123374" y="3747211"/>
            <a:ext cx="681933" cy="502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C2169E85-CB7E-7F5F-21F3-0B2C2B338E4F}"/>
              </a:ext>
            </a:extLst>
          </p:cNvPr>
          <p:cNvSpPr/>
          <p:nvPr/>
        </p:nvSpPr>
        <p:spPr>
          <a:xfrm rot="10800000">
            <a:off x="5032446" y="4168059"/>
            <a:ext cx="681933" cy="502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il: höger 8">
            <a:extLst>
              <a:ext uri="{FF2B5EF4-FFF2-40B4-BE49-F238E27FC236}">
                <a16:creationId xmlns:a16="http://schemas.microsoft.com/office/drawing/2014/main" id="{C23D1023-F6A2-9DDB-C678-556C2F33FE5C}"/>
              </a:ext>
            </a:extLst>
          </p:cNvPr>
          <p:cNvSpPr/>
          <p:nvPr/>
        </p:nvSpPr>
        <p:spPr>
          <a:xfrm rot="10800000">
            <a:off x="7054090" y="1820540"/>
            <a:ext cx="681933" cy="502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47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0EC4F8DF8C2A478ED3EBD2BE5FC4B6" ma:contentTypeVersion="5" ma:contentTypeDescription="Skapa ett nytt dokument." ma:contentTypeScope="" ma:versionID="861865ed59989d8ec805ef4674f378ae">
  <xsd:schema xmlns:xsd="http://www.w3.org/2001/XMLSchema" xmlns:xs="http://www.w3.org/2001/XMLSchema" xmlns:p="http://schemas.microsoft.com/office/2006/metadata/properties" xmlns:ns2="a6322a96-1c0b-458f-b45c-b3ab595257bb" xmlns:ns3="f31907a6-cc00-477a-b1af-845b479ac42a" targetNamespace="http://schemas.microsoft.com/office/2006/metadata/properties" ma:root="true" ma:fieldsID="1d9f49d883556928796689b2fd1dc70a" ns2:_="" ns3:_="">
    <xsd:import namespace="a6322a96-1c0b-458f-b45c-b3ab595257bb"/>
    <xsd:import namespace="f31907a6-cc00-477a-b1af-845b479ac4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22a96-1c0b-458f-b45c-b3ab59525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907a6-cc00-477a-b1af-845b479ac4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0F82EB-C834-491C-8875-0BD470809E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E5CCCD-D782-48F9-A9CE-955E518EA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22a96-1c0b-458f-b45c-b3ab595257bb"/>
    <ds:schemaRef ds:uri="f31907a6-cc00-477a-b1af-845b479ac4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B91AD4-7288-4070-9C6D-8B2A1826DEE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1907a6-cc00-477a-b1af-845b479ac42a"/>
    <ds:schemaRef ds:uri="http://purl.org/dc/elements/1.1/"/>
    <ds:schemaRef ds:uri="a6322a96-1c0b-458f-b45c-b3ab595257b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141</Words>
  <Application>Microsoft Office PowerPoint</Application>
  <PresentationFormat>Bredbild</PresentationFormat>
  <Paragraphs>14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Förseningsorsaker senaste tre månaderna 2023-12-01 till 2023-03-01 </vt:lpstr>
      <vt:lpstr>PowerPoint-presentation</vt:lpstr>
      <vt:lpstr>PowerPoint-presentation</vt:lpstr>
      <vt:lpstr>PowerPoint-presentation</vt:lpstr>
      <vt:lpstr>100.410 st op Angiven Planerad Opstarttid Elektiva op</vt:lpstr>
      <vt:lpstr>Sista tre månaderna…. 2023-12-01 – 2024-03-01 59.224 är försenade! 59 %  är dubbelt så dåligt som SJ!</vt:lpstr>
      <vt:lpstr>Orsaker till försening angiven i 2.384 fall Detta är bara 4,2 % av de som var försenade - Har vi ingen nytta av detta?</vt:lpstr>
      <vt:lpstr>40.668 Dessa 4</vt:lpstr>
      <vt:lpstr>PowerPoint-presentation</vt:lpstr>
      <vt:lpstr> 5. Personalrelaterat   (32,1 %  - 797 st)</vt:lpstr>
      <vt:lpstr>1. Preoperativt  (20,7 % - 514 st)</vt:lpstr>
      <vt:lpstr>6. Peroperativt   (12,8 % - 319 st)</vt:lpstr>
      <vt:lpstr>PowerPoint-presentation</vt:lpstr>
      <vt:lpstr>PowerPoint-presentation</vt:lpstr>
      <vt:lpstr>SPOR styrelse 2024-03-24 Info 2+24-03-08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Lyckner, Sara</dc:creator>
  <cp:lastModifiedBy>Brattström Olof /Operation Anestesi IVA Mora /Mora</cp:lastModifiedBy>
  <cp:revision>19</cp:revision>
  <cp:lastPrinted>2024-03-10T15:20:33Z</cp:lastPrinted>
  <dcterms:created xsi:type="dcterms:W3CDTF">2021-08-25T07:19:02Z</dcterms:created>
  <dcterms:modified xsi:type="dcterms:W3CDTF">2024-03-15T09:24:15Z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0x0101008B0EC4F8DF8C2A478ED3EBD2BE5FC4B6</vt:lpwstr>
  </property>
</Properties>
</file>